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8" r:id="rId2"/>
    <p:sldId id="261" r:id="rId3"/>
    <p:sldId id="274" r:id="rId4"/>
    <p:sldId id="275" r:id="rId5"/>
    <p:sldId id="277" r:id="rId6"/>
    <p:sldId id="283" r:id="rId7"/>
    <p:sldId id="285" r:id="rId8"/>
    <p:sldId id="286" r:id="rId9"/>
    <p:sldId id="280" r:id="rId10"/>
    <p:sldId id="290" r:id="rId11"/>
    <p:sldId id="291" r:id="rId12"/>
    <p:sldId id="293" r:id="rId13"/>
    <p:sldId id="279" r:id="rId14"/>
    <p:sldId id="297" r:id="rId15"/>
    <p:sldId id="301" r:id="rId16"/>
    <p:sldId id="299" r:id="rId17"/>
    <p:sldId id="281" r:id="rId18"/>
    <p:sldId id="302" r:id="rId19"/>
    <p:sldId id="260" r:id="rId20"/>
    <p:sldId id="262" r:id="rId21"/>
    <p:sldId id="271" r:id="rId22"/>
    <p:sldId id="264" r:id="rId23"/>
    <p:sldId id="267" r:id="rId24"/>
    <p:sldId id="266" r:id="rId25"/>
    <p:sldId id="26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78512B-3C07-4A60-B271-33C7F3FB265B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05674-08DC-4CB9-98F9-DC69E9937A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470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52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542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42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420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46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06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355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628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74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97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0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4D63C-40C9-4997-BCAF-E442AEE723A1}" type="datetimeFigureOut">
              <a:rPr lang="ru-RU" smtClean="0"/>
              <a:t>02.03.2021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D4451-CB7A-4B5C-B9EA-913E178C4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118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200" y="0"/>
            <a:ext cx="9554359" cy="686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Түркістан облысы  Келес ауданы 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№27 Н.Тілендиев атындағы жалпы орта мектебі.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ctr"/>
            <a:endParaRPr lang="kk-KZ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Бастауыш сынып 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мұғалімі:Асанбаева Ж.Ж.</a:t>
            </a:r>
          </a:p>
          <a:p>
            <a:pPr algn="ctr"/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Пәні : Математика.</a:t>
            </a:r>
          </a:p>
          <a:p>
            <a:pPr algn="ctr"/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Тақырыбы: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Теңдеуді шешу.</a:t>
            </a:r>
          </a:p>
        </p:txBody>
      </p:sp>
      <p:pic>
        <p:nvPicPr>
          <p:cNvPr id="8194" name="Picture 2" descr="C:\Users\Lenovo\Desktop\20200327_174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172819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69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2.Белгісіз азайтқышы бар теңдеу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9-a=4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=9-4</a:t>
            </a: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1900" y="2738816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46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2.Белгісіз азайтқышы бар теңдеу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9-a=4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=9-4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a=5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1900" y="2738816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46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2.Белгісіз азайтқышы бар теңдеу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9-a=4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=9-4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a=5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9-5=4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4=4</a:t>
            </a:r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1900" y="2738816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46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Белгісіз азайғышы бар теңдеуді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c-3=6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8407" y="2780928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13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Белгісіз азайғышы бар теңдеуді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c-3=6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c=6+3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8407" y="2780928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2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Белгісіз азайғышы бар теңдеуді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c-3=6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c=6+3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c=9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8407" y="2780928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66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Белгісіз азайғышы бар теңдеуді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c-3=6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c=6+3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c=9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9-3=6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6=6</a:t>
            </a:r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8407" y="2780928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2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enovo\Desktop\Screenshot_2021-03-01-18-45-31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5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Lenovo\Desktop\Screenshot_2021-03-01-18-47-22-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" y="419"/>
            <a:ext cx="9135753" cy="685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5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Қобдишада неше інжу бар?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 құрастыр және оны шеш.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kk-KZ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Lenovo\Desktop\Screenshot_2021-03-01-18-48-12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30" y="2281086"/>
            <a:ext cx="3867150" cy="144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enovo\Desktop\Screenshot_2021-03-01-18-48-51-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58106"/>
            <a:ext cx="1872208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8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25"/>
            <a:ext cx="9554359" cy="686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578619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k-KZ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</a:p>
          <a:p>
            <a:pPr algn="ctr"/>
            <a:r>
              <a:rPr lang="kk-KZ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«Таңдап алу» әдісімен және қосу мен азайту амалдары негізінде теңдеулерді</a:t>
            </a:r>
          </a:p>
          <a:p>
            <a:pPr algn="ctr"/>
            <a:r>
              <a:rPr lang="kk-KZ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шешу.</a:t>
            </a:r>
          </a:p>
          <a:p>
            <a:pPr algn="ctr"/>
            <a:endParaRPr lang="kk-KZ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09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70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089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18319"/>
            <a:ext cx="798675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Теңдеу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құрастыр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шеш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Дескриптор: 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-Теңдеу құрастырады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-Теңдеуді шешеді.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Lenovo\Desktop\Screenshot_2021-03-01-18-49-34-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33713"/>
            <a:ext cx="6264696" cy="220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3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869" y="-1270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80515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Жасырынған теңіз жануарының атын табайық!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Lenovo\Desktop\IMG_20210302_0200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57733"/>
            <a:ext cx="68580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9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285" y="-89633"/>
            <a:ext cx="9553576" cy="6940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3" y="501744"/>
            <a:ext cx="867645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80-а           70-қ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11-8        100-я       </a:t>
            </a:r>
          </a:p>
          <a:p>
            <a:endParaRPr lang="kk-KZ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Дескриптор: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-Теңдеулерді шешеді</a:t>
            </a: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-Жасырын сөзді табады.</a:t>
            </a:r>
          </a:p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159223"/>
              </p:ext>
            </p:extLst>
          </p:nvPr>
        </p:nvGraphicFramePr>
        <p:xfrm>
          <a:off x="1043608" y="1988840"/>
          <a:ext cx="2160240" cy="990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0"/>
                <a:gridCol w="540060"/>
                <a:gridCol w="540060"/>
                <a:gridCol w="540060"/>
              </a:tblGrid>
              <a:tr h="600273">
                <a:tc>
                  <a:txBody>
                    <a:bodyPr/>
                    <a:lstStyle/>
                    <a:p>
                      <a:r>
                        <a:rPr lang="kk-KZ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70</a:t>
                      </a:r>
                      <a:endParaRPr lang="ru-RU" dirty="0"/>
                    </a:p>
                  </a:txBody>
                  <a:tcPr/>
                </a:tc>
              </a:tr>
              <a:tr h="390232">
                <a:tc>
                  <a:txBody>
                    <a:bodyPr/>
                    <a:lstStyle/>
                    <a:p>
                      <a:r>
                        <a:rPr lang="kk-KZ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28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70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089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18319"/>
            <a:ext cx="79867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Сергіту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сәті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096432"/>
              </p:ext>
            </p:extLst>
          </p:nvPr>
        </p:nvGraphicFramePr>
        <p:xfrm>
          <a:off x="7308304" y="1433686"/>
          <a:ext cx="16589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Объект упаковщика для оболочки" showAsIcon="1" r:id="rId4" imgW="1658880" imgH="488520" progId="Package">
                  <p:embed/>
                </p:oleObj>
              </mc:Choice>
              <mc:Fallback>
                <p:oleObj name="Объект упаковщика для оболочки" showAsIcon="1" r:id="rId4" imgW="165888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08304" y="1433686"/>
                        <a:ext cx="16589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4" name="Picture 2" descr="C:\Users\Lenovo\Desktop\Screenshot_2021-03-02-00-39-19-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6357"/>
            <a:ext cx="6264696" cy="371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9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70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089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smtClean="0"/>
              <a:t> 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18319"/>
            <a:ext cx="798675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Қорытынды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Кері байланыс.</a:t>
            </a: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65" y="1678161"/>
            <a:ext cx="6445183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9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270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908720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18319"/>
            <a:ext cx="79867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6840445" cy="495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613" y="1613415"/>
            <a:ext cx="3239943" cy="110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90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Картинки по запросу фон для школьной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200" y="0"/>
            <a:ext cx="9554359" cy="686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34778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k-K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Психологиялық ахуал.</a:t>
            </a:r>
          </a:p>
          <a:p>
            <a:pPr algn="ctr"/>
            <a:endParaRPr lang="kk-KZ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</a:t>
            </a:r>
            <a: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күн, досым!</a:t>
            </a:r>
            <a:b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Қайырлы күн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болсын.</a:t>
            </a:r>
          </a:p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Бүгінгі </a:t>
            </a:r>
            <a: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күн біз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</a:p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ə</a:t>
            </a:r>
            <a:r>
              <a:rPr lang="kk-K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ттілікке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толсын!</a:t>
            </a:r>
          </a:p>
        </p:txBody>
      </p:sp>
    </p:spTree>
    <p:extLst>
      <p:ext uri="{BB962C8B-B14F-4D97-AF65-F5344CB8AC3E}">
        <p14:creationId xmlns:p14="http://schemas.microsoft.com/office/powerpoint/2010/main" val="31152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Теңдеу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Белгісізі бар теңдікті </a:t>
            </a:r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теңдеу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деп атайды. Теңдеудегі белгісізді әріппен белгілейді.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Мысалы: </a:t>
            </a:r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Белгісіз сан тек х-пен ғана емес, латын алфавитінің  өзге әріптерімен де жазыла береді.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kk-KZ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-а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13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Теңдеуді шешу дегеніміз-осы теңдіктегі белгісіздің мәнін табу.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1.Белгісіз қосылғышы бар теңдеуді шешу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6+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35896" y="371703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13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Теңдеуді шешу дегеніміз-осы теңдіктегі белгісіздің мәнін табу.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1.Белгісіз қосылғышы бар теңдеуді шешу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6+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8-6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35896" y="371703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71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Теңдеуді шешу дегеніміз-осы теңдіктегі белгісіздің мәнін табу.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1.Белгісіз қосылғышы бар теңдеуді шешу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6+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8-6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ky-KG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35896" y="371703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71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Теңдеуді шешу дегеніміз-осы теңдіктегі белгісіздің мәнін табу.</a:t>
            </a:r>
          </a:p>
          <a:p>
            <a:pPr algn="ctr"/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1.Белгісіз қосылғышы бар теңдеуді шешу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6+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8-6</a:t>
            </a:r>
          </a:p>
          <a:p>
            <a:pPr algn="ctr"/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ky-KG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6+2=8</a:t>
            </a:r>
          </a:p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8=8</a:t>
            </a:r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35896" y="3717032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71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5050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88" y="-6350"/>
            <a:ext cx="9553576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76470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2.Белгісіз азайтқышы бар теңдеу шешу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9-a=4</a:t>
            </a:r>
          </a:p>
          <a:p>
            <a:pPr algn="ctr"/>
            <a:endParaRPr lang="kk-KZ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71900" y="2738816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13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334</Words>
  <Application>Microsoft Office PowerPoint</Application>
  <PresentationFormat>Экран (4:3)</PresentationFormat>
  <Paragraphs>123</Paragraphs>
  <Slides>25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52</cp:revision>
  <dcterms:created xsi:type="dcterms:W3CDTF">2020-03-27T06:04:06Z</dcterms:created>
  <dcterms:modified xsi:type="dcterms:W3CDTF">2021-03-02T13:48:39Z</dcterms:modified>
</cp:coreProperties>
</file>