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64" r:id="rId2"/>
    <p:sldId id="263" r:id="rId3"/>
    <p:sldId id="258" r:id="rId4"/>
    <p:sldId id="259" r:id="rId5"/>
    <p:sldId id="265" r:id="rId6"/>
    <p:sldId id="272" r:id="rId7"/>
    <p:sldId id="270" r:id="rId8"/>
    <p:sldId id="268" r:id="rId9"/>
    <p:sldId id="260" r:id="rId10"/>
    <p:sldId id="269" r:id="rId11"/>
    <p:sldId id="266" r:id="rId12"/>
    <p:sldId id="262" r:id="rId13"/>
    <p:sldId id="257" r:id="rId14"/>
    <p:sldId id="276" r:id="rId15"/>
    <p:sldId id="267" r:id="rId16"/>
    <p:sldId id="274" r:id="rId17"/>
    <p:sldId id="261" r:id="rId18"/>
    <p:sldId id="275" r:id="rId19"/>
    <p:sldId id="271" r:id="rId2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ndara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ndara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ndara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ndara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ndara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ndara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ndara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ndara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ndara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19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15"/>
          <p:cNvSpPr/>
          <p:nvPr/>
        </p:nvSpPr>
        <p:spPr>
          <a:xfrm>
            <a:off x="228600" y="228600"/>
            <a:ext cx="8696325" cy="6035675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5" name="Group 9"/>
          <p:cNvGrpSpPr>
            <a:grpSpLocks noChangeAspect="1"/>
          </p:cNvGrpSpPr>
          <p:nvPr/>
        </p:nvGrpSpPr>
        <p:grpSpPr bwMode="auto">
          <a:xfrm>
            <a:off x="211138" y="5354638"/>
            <a:ext cx="8723312" cy="1330325"/>
            <a:chOff x="-3905250" y="4294188"/>
            <a:chExt cx="13011150" cy="1892300"/>
          </a:xfrm>
        </p:grpSpPr>
        <p:sp>
          <p:nvSpPr>
            <p:cNvPr id="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>
                <a:gd name="T0" fmla="*/ 4286250 w 2706"/>
                <a:gd name="T1" fmla="*/ 0 h 640"/>
                <a:gd name="T2" fmla="*/ 4286250 w 2706"/>
                <a:gd name="T3" fmla="*/ 0 h 640"/>
                <a:gd name="T4" fmla="*/ 4105275 w 2706"/>
                <a:gd name="T5" fmla="*/ 28575 h 640"/>
                <a:gd name="T6" fmla="*/ 3921125 w 2706"/>
                <a:gd name="T7" fmla="*/ 60325 h 640"/>
                <a:gd name="T8" fmla="*/ 3733800 w 2706"/>
                <a:gd name="T9" fmla="*/ 95250 h 640"/>
                <a:gd name="T10" fmla="*/ 3540125 w 2706"/>
                <a:gd name="T11" fmla="*/ 130175 h 640"/>
                <a:gd name="T12" fmla="*/ 3343275 w 2706"/>
                <a:gd name="T13" fmla="*/ 171450 h 640"/>
                <a:gd name="T14" fmla="*/ 3140075 w 2706"/>
                <a:gd name="T15" fmla="*/ 212725 h 640"/>
                <a:gd name="T16" fmla="*/ 2933700 w 2706"/>
                <a:gd name="T17" fmla="*/ 260350 h 640"/>
                <a:gd name="T18" fmla="*/ 2720975 w 2706"/>
                <a:gd name="T19" fmla="*/ 307975 h 640"/>
                <a:gd name="T20" fmla="*/ 2720975 w 2706"/>
                <a:gd name="T21" fmla="*/ 307975 h 640"/>
                <a:gd name="T22" fmla="*/ 2336800 w 2706"/>
                <a:gd name="T23" fmla="*/ 400050 h 640"/>
                <a:gd name="T24" fmla="*/ 1962150 w 2706"/>
                <a:gd name="T25" fmla="*/ 482600 h 640"/>
                <a:gd name="T26" fmla="*/ 1603375 w 2706"/>
                <a:gd name="T27" fmla="*/ 558800 h 640"/>
                <a:gd name="T28" fmla="*/ 1257300 w 2706"/>
                <a:gd name="T29" fmla="*/ 631825 h 640"/>
                <a:gd name="T30" fmla="*/ 927100 w 2706"/>
                <a:gd name="T31" fmla="*/ 695325 h 640"/>
                <a:gd name="T32" fmla="*/ 606425 w 2706"/>
                <a:gd name="T33" fmla="*/ 752475 h 640"/>
                <a:gd name="T34" fmla="*/ 298450 w 2706"/>
                <a:gd name="T35" fmla="*/ 806450 h 640"/>
                <a:gd name="T36" fmla="*/ 0 w 2706"/>
                <a:gd name="T37" fmla="*/ 854075 h 640"/>
                <a:gd name="T38" fmla="*/ 0 w 2706"/>
                <a:gd name="T39" fmla="*/ 854075 h 640"/>
                <a:gd name="T40" fmla="*/ 206375 w 2706"/>
                <a:gd name="T41" fmla="*/ 882650 h 640"/>
                <a:gd name="T42" fmla="*/ 403225 w 2706"/>
                <a:gd name="T43" fmla="*/ 908050 h 640"/>
                <a:gd name="T44" fmla="*/ 593725 w 2706"/>
                <a:gd name="T45" fmla="*/ 930275 h 640"/>
                <a:gd name="T46" fmla="*/ 781050 w 2706"/>
                <a:gd name="T47" fmla="*/ 949325 h 640"/>
                <a:gd name="T48" fmla="*/ 962025 w 2706"/>
                <a:gd name="T49" fmla="*/ 968375 h 640"/>
                <a:gd name="T50" fmla="*/ 1136650 w 2706"/>
                <a:gd name="T51" fmla="*/ 981075 h 640"/>
                <a:gd name="T52" fmla="*/ 1304925 w 2706"/>
                <a:gd name="T53" fmla="*/ 993775 h 640"/>
                <a:gd name="T54" fmla="*/ 1470025 w 2706"/>
                <a:gd name="T55" fmla="*/ 1003300 h 640"/>
                <a:gd name="T56" fmla="*/ 1631950 w 2706"/>
                <a:gd name="T57" fmla="*/ 1009650 h 640"/>
                <a:gd name="T58" fmla="*/ 1787525 w 2706"/>
                <a:gd name="T59" fmla="*/ 1012825 h 640"/>
                <a:gd name="T60" fmla="*/ 1936750 w 2706"/>
                <a:gd name="T61" fmla="*/ 1016000 h 640"/>
                <a:gd name="T62" fmla="*/ 2082800 w 2706"/>
                <a:gd name="T63" fmla="*/ 1016000 h 640"/>
                <a:gd name="T64" fmla="*/ 2225675 w 2706"/>
                <a:gd name="T65" fmla="*/ 1012825 h 640"/>
                <a:gd name="T66" fmla="*/ 2365375 w 2706"/>
                <a:gd name="T67" fmla="*/ 1009650 h 640"/>
                <a:gd name="T68" fmla="*/ 2498725 w 2706"/>
                <a:gd name="T69" fmla="*/ 1003300 h 640"/>
                <a:gd name="T70" fmla="*/ 2628900 w 2706"/>
                <a:gd name="T71" fmla="*/ 993775 h 640"/>
                <a:gd name="T72" fmla="*/ 2752725 w 2706"/>
                <a:gd name="T73" fmla="*/ 984250 h 640"/>
                <a:gd name="T74" fmla="*/ 2876550 w 2706"/>
                <a:gd name="T75" fmla="*/ 971550 h 640"/>
                <a:gd name="T76" fmla="*/ 2994025 w 2706"/>
                <a:gd name="T77" fmla="*/ 955675 h 640"/>
                <a:gd name="T78" fmla="*/ 3111500 w 2706"/>
                <a:gd name="T79" fmla="*/ 939800 h 640"/>
                <a:gd name="T80" fmla="*/ 3222625 w 2706"/>
                <a:gd name="T81" fmla="*/ 920750 h 640"/>
                <a:gd name="T82" fmla="*/ 3333750 w 2706"/>
                <a:gd name="T83" fmla="*/ 901700 h 640"/>
                <a:gd name="T84" fmla="*/ 3438525 w 2706"/>
                <a:gd name="T85" fmla="*/ 879475 h 640"/>
                <a:gd name="T86" fmla="*/ 3543300 w 2706"/>
                <a:gd name="T87" fmla="*/ 857250 h 640"/>
                <a:gd name="T88" fmla="*/ 3644900 w 2706"/>
                <a:gd name="T89" fmla="*/ 831850 h 640"/>
                <a:gd name="T90" fmla="*/ 3743325 w 2706"/>
                <a:gd name="T91" fmla="*/ 806450 h 640"/>
                <a:gd name="T92" fmla="*/ 3838575 w 2706"/>
                <a:gd name="T93" fmla="*/ 777875 h 640"/>
                <a:gd name="T94" fmla="*/ 3933825 w 2706"/>
                <a:gd name="T95" fmla="*/ 749300 h 640"/>
                <a:gd name="T96" fmla="*/ 4114800 w 2706"/>
                <a:gd name="T97" fmla="*/ 685800 h 640"/>
                <a:gd name="T98" fmla="*/ 4289425 w 2706"/>
                <a:gd name="T99" fmla="*/ 619125 h 640"/>
                <a:gd name="T100" fmla="*/ 4289425 w 2706"/>
                <a:gd name="T101" fmla="*/ 619125 h 640"/>
                <a:gd name="T102" fmla="*/ 4295775 w 2706"/>
                <a:gd name="T103" fmla="*/ 615950 h 640"/>
                <a:gd name="T104" fmla="*/ 4295775 w 2706"/>
                <a:gd name="T105" fmla="*/ 615950 h 640"/>
                <a:gd name="T106" fmla="*/ 4295775 w 2706"/>
                <a:gd name="T107" fmla="*/ 0 h 640"/>
                <a:gd name="T108" fmla="*/ 4295775 w 2706"/>
                <a:gd name="T109" fmla="*/ 0 h 640"/>
                <a:gd name="T110" fmla="*/ 4286250 w 2706"/>
                <a:gd name="T111" fmla="*/ 0 h 640"/>
                <a:gd name="T112" fmla="*/ 4286250 w 2706"/>
                <a:gd name="T113" fmla="*/ 0 h 6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>
                <a:gd name="T0" fmla="*/ 8280401 w 5216"/>
                <a:gd name="T1" fmla="*/ 1133475 h 762"/>
                <a:gd name="T2" fmla="*/ 7912101 w 5216"/>
                <a:gd name="T3" fmla="*/ 1089025 h 762"/>
                <a:gd name="T4" fmla="*/ 7108826 w 5216"/>
                <a:gd name="T5" fmla="*/ 968375 h 762"/>
                <a:gd name="T6" fmla="*/ 6213476 w 5216"/>
                <a:gd name="T7" fmla="*/ 806450 h 762"/>
                <a:gd name="T8" fmla="*/ 5216526 w 5216"/>
                <a:gd name="T9" fmla="*/ 593725 h 762"/>
                <a:gd name="T10" fmla="*/ 4676776 w 5216"/>
                <a:gd name="T11" fmla="*/ 469900 h 762"/>
                <a:gd name="T12" fmla="*/ 4257676 w 5216"/>
                <a:gd name="T13" fmla="*/ 374650 h 762"/>
                <a:gd name="T14" fmla="*/ 3857625 w 5216"/>
                <a:gd name="T15" fmla="*/ 292100 h 762"/>
                <a:gd name="T16" fmla="*/ 3476625 w 5216"/>
                <a:gd name="T17" fmla="*/ 222250 h 762"/>
                <a:gd name="T18" fmla="*/ 3111500 w 5216"/>
                <a:gd name="T19" fmla="*/ 161925 h 762"/>
                <a:gd name="T20" fmla="*/ 2762250 w 5216"/>
                <a:gd name="T21" fmla="*/ 114300 h 762"/>
                <a:gd name="T22" fmla="*/ 2117725 w 5216"/>
                <a:gd name="T23" fmla="*/ 44450 h 762"/>
                <a:gd name="T24" fmla="*/ 1539875 w 5216"/>
                <a:gd name="T25" fmla="*/ 6350 h 762"/>
                <a:gd name="T26" fmla="*/ 1022350 w 5216"/>
                <a:gd name="T27" fmla="*/ 0 h 762"/>
                <a:gd name="T28" fmla="*/ 568325 w 5216"/>
                <a:gd name="T29" fmla="*/ 15875 h 762"/>
                <a:gd name="T30" fmla="*/ 174625 w 5216"/>
                <a:gd name="T31" fmla="*/ 50800 h 762"/>
                <a:gd name="T32" fmla="*/ 0 w 5216"/>
                <a:gd name="T33" fmla="*/ 76200 h 762"/>
                <a:gd name="T34" fmla="*/ 498475 w 5216"/>
                <a:gd name="T35" fmla="*/ 136525 h 762"/>
                <a:gd name="T36" fmla="*/ 1035050 w 5216"/>
                <a:gd name="T37" fmla="*/ 222250 h 762"/>
                <a:gd name="T38" fmla="*/ 1609725 w 5216"/>
                <a:gd name="T39" fmla="*/ 333375 h 762"/>
                <a:gd name="T40" fmla="*/ 2225675 w 5216"/>
                <a:gd name="T41" fmla="*/ 469900 h 762"/>
                <a:gd name="T42" fmla="*/ 2787650 w 5216"/>
                <a:gd name="T43" fmla="*/ 600075 h 762"/>
                <a:gd name="T44" fmla="*/ 3822700 w 5216"/>
                <a:gd name="T45" fmla="*/ 819150 h 762"/>
                <a:gd name="T46" fmla="*/ 4298951 w 5216"/>
                <a:gd name="T47" fmla="*/ 908050 h 762"/>
                <a:gd name="T48" fmla="*/ 4749801 w 5216"/>
                <a:gd name="T49" fmla="*/ 984250 h 762"/>
                <a:gd name="T50" fmla="*/ 5175251 w 5216"/>
                <a:gd name="T51" fmla="*/ 1050925 h 762"/>
                <a:gd name="T52" fmla="*/ 5575301 w 5216"/>
                <a:gd name="T53" fmla="*/ 1101725 h 762"/>
                <a:gd name="T54" fmla="*/ 5953126 w 5216"/>
                <a:gd name="T55" fmla="*/ 1146175 h 762"/>
                <a:gd name="T56" fmla="*/ 6308726 w 5216"/>
                <a:gd name="T57" fmla="*/ 1174750 h 762"/>
                <a:gd name="T58" fmla="*/ 6642101 w 5216"/>
                <a:gd name="T59" fmla="*/ 1196975 h 762"/>
                <a:gd name="T60" fmla="*/ 6959601 w 5216"/>
                <a:gd name="T61" fmla="*/ 1209675 h 762"/>
                <a:gd name="T62" fmla="*/ 7254876 w 5216"/>
                <a:gd name="T63" fmla="*/ 1209675 h 762"/>
                <a:gd name="T64" fmla="*/ 7534276 w 5216"/>
                <a:gd name="T65" fmla="*/ 1203325 h 762"/>
                <a:gd name="T66" fmla="*/ 7797801 w 5216"/>
                <a:gd name="T67" fmla="*/ 1187450 h 762"/>
                <a:gd name="T68" fmla="*/ 8045451 w 5216"/>
                <a:gd name="T69" fmla="*/ 1162050 h 762"/>
                <a:gd name="T70" fmla="*/ 8280401 w 5216"/>
                <a:gd name="T71" fmla="*/ 1133475 h 7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>
                <a:gd name="T0" fmla="*/ 0 w 5144"/>
                <a:gd name="T1" fmla="*/ 111125 h 694"/>
                <a:gd name="T2" fmla="*/ 0 w 5144"/>
                <a:gd name="T3" fmla="*/ 111125 h 694"/>
                <a:gd name="T4" fmla="*/ 28575 w 5144"/>
                <a:gd name="T5" fmla="*/ 104775 h 694"/>
                <a:gd name="T6" fmla="*/ 114300 w 5144"/>
                <a:gd name="T7" fmla="*/ 88900 h 694"/>
                <a:gd name="T8" fmla="*/ 260350 w 5144"/>
                <a:gd name="T9" fmla="*/ 66675 h 694"/>
                <a:gd name="T10" fmla="*/ 355600 w 5144"/>
                <a:gd name="T11" fmla="*/ 53975 h 694"/>
                <a:gd name="T12" fmla="*/ 466725 w 5144"/>
                <a:gd name="T13" fmla="*/ 41275 h 694"/>
                <a:gd name="T14" fmla="*/ 590550 w 5144"/>
                <a:gd name="T15" fmla="*/ 31750 h 694"/>
                <a:gd name="T16" fmla="*/ 733425 w 5144"/>
                <a:gd name="T17" fmla="*/ 22225 h 694"/>
                <a:gd name="T18" fmla="*/ 889000 w 5144"/>
                <a:gd name="T19" fmla="*/ 12700 h 694"/>
                <a:gd name="T20" fmla="*/ 1063625 w 5144"/>
                <a:gd name="T21" fmla="*/ 6350 h 694"/>
                <a:gd name="T22" fmla="*/ 1254125 w 5144"/>
                <a:gd name="T23" fmla="*/ 3175 h 694"/>
                <a:gd name="T24" fmla="*/ 1460500 w 5144"/>
                <a:gd name="T25" fmla="*/ 0 h 694"/>
                <a:gd name="T26" fmla="*/ 1682750 w 5144"/>
                <a:gd name="T27" fmla="*/ 3175 h 694"/>
                <a:gd name="T28" fmla="*/ 1920875 w 5144"/>
                <a:gd name="T29" fmla="*/ 9525 h 694"/>
                <a:gd name="T30" fmla="*/ 2178050 w 5144"/>
                <a:gd name="T31" fmla="*/ 22225 h 694"/>
                <a:gd name="T32" fmla="*/ 2451100 w 5144"/>
                <a:gd name="T33" fmla="*/ 38100 h 694"/>
                <a:gd name="T34" fmla="*/ 2740025 w 5144"/>
                <a:gd name="T35" fmla="*/ 63500 h 694"/>
                <a:gd name="T36" fmla="*/ 3048000 w 5144"/>
                <a:gd name="T37" fmla="*/ 92075 h 694"/>
                <a:gd name="T38" fmla="*/ 3375025 w 5144"/>
                <a:gd name="T39" fmla="*/ 127000 h 694"/>
                <a:gd name="T40" fmla="*/ 3717925 w 5144"/>
                <a:gd name="T41" fmla="*/ 168275 h 694"/>
                <a:gd name="T42" fmla="*/ 4079875 w 5144"/>
                <a:gd name="T43" fmla="*/ 219075 h 694"/>
                <a:gd name="T44" fmla="*/ 4457700 w 5144"/>
                <a:gd name="T45" fmla="*/ 276225 h 694"/>
                <a:gd name="T46" fmla="*/ 4854575 w 5144"/>
                <a:gd name="T47" fmla="*/ 342900 h 694"/>
                <a:gd name="T48" fmla="*/ 5270500 w 5144"/>
                <a:gd name="T49" fmla="*/ 422275 h 694"/>
                <a:gd name="T50" fmla="*/ 5705475 w 5144"/>
                <a:gd name="T51" fmla="*/ 508000 h 694"/>
                <a:gd name="T52" fmla="*/ 6159500 w 5144"/>
                <a:gd name="T53" fmla="*/ 603250 h 694"/>
                <a:gd name="T54" fmla="*/ 6632575 w 5144"/>
                <a:gd name="T55" fmla="*/ 711200 h 694"/>
                <a:gd name="T56" fmla="*/ 7124700 w 5144"/>
                <a:gd name="T57" fmla="*/ 828675 h 694"/>
                <a:gd name="T58" fmla="*/ 7635875 w 5144"/>
                <a:gd name="T59" fmla="*/ 958850 h 694"/>
                <a:gd name="T60" fmla="*/ 8166100 w 5144"/>
                <a:gd name="T61" fmla="*/ 1101725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>
                <a:gd name="T0" fmla="*/ 0 w 3112"/>
                <a:gd name="T1" fmla="*/ 927100 h 584"/>
                <a:gd name="T2" fmla="*/ 0 w 3112"/>
                <a:gd name="T3" fmla="*/ 927100 h 584"/>
                <a:gd name="T4" fmla="*/ 142875 w 3112"/>
                <a:gd name="T5" fmla="*/ 889000 h 584"/>
                <a:gd name="T6" fmla="*/ 533400 w 3112"/>
                <a:gd name="T7" fmla="*/ 790575 h 584"/>
                <a:gd name="T8" fmla="*/ 803275 w 3112"/>
                <a:gd name="T9" fmla="*/ 723900 h 584"/>
                <a:gd name="T10" fmla="*/ 1114425 w 3112"/>
                <a:gd name="T11" fmla="*/ 650875 h 584"/>
                <a:gd name="T12" fmla="*/ 1460500 w 3112"/>
                <a:gd name="T13" fmla="*/ 571500 h 584"/>
                <a:gd name="T14" fmla="*/ 1831975 w 3112"/>
                <a:gd name="T15" fmla="*/ 485775 h 584"/>
                <a:gd name="T16" fmla="*/ 2225675 w 3112"/>
                <a:gd name="T17" fmla="*/ 403225 h 584"/>
                <a:gd name="T18" fmla="*/ 2628900 w 3112"/>
                <a:gd name="T19" fmla="*/ 320675 h 584"/>
                <a:gd name="T20" fmla="*/ 3041650 w 3112"/>
                <a:gd name="T21" fmla="*/ 244475 h 584"/>
                <a:gd name="T22" fmla="*/ 3451225 w 3112"/>
                <a:gd name="T23" fmla="*/ 171450 h 584"/>
                <a:gd name="T24" fmla="*/ 3654425 w 3112"/>
                <a:gd name="T25" fmla="*/ 139700 h 584"/>
                <a:gd name="T26" fmla="*/ 3851275 w 3112"/>
                <a:gd name="T27" fmla="*/ 107950 h 584"/>
                <a:gd name="T28" fmla="*/ 4048125 w 3112"/>
                <a:gd name="T29" fmla="*/ 82550 h 584"/>
                <a:gd name="T30" fmla="*/ 4238625 w 3112"/>
                <a:gd name="T31" fmla="*/ 57150 h 584"/>
                <a:gd name="T32" fmla="*/ 4425950 w 3112"/>
                <a:gd name="T33" fmla="*/ 38100 h 584"/>
                <a:gd name="T34" fmla="*/ 4603750 w 3112"/>
                <a:gd name="T35" fmla="*/ 22225 h 584"/>
                <a:gd name="T36" fmla="*/ 4775200 w 3112"/>
                <a:gd name="T37" fmla="*/ 9525 h 584"/>
                <a:gd name="T38" fmla="*/ 4940300 w 3112"/>
                <a:gd name="T39" fmla="*/ 0 h 5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 useBgFill="1">
          <p:nvSpPr>
            <p:cNvPr id="10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>
                <a:gd name="T0" fmla="*/ 13004800 w 8196"/>
                <a:gd name="T1" fmla="*/ 812800 h 1192"/>
                <a:gd name="T2" fmla="*/ 12763500 w 8196"/>
                <a:gd name="T3" fmla="*/ 904875 h 1192"/>
                <a:gd name="T4" fmla="*/ 12506325 w 8196"/>
                <a:gd name="T5" fmla="*/ 984250 h 1192"/>
                <a:gd name="T6" fmla="*/ 12233275 w 8196"/>
                <a:gd name="T7" fmla="*/ 1057275 h 1192"/>
                <a:gd name="T8" fmla="*/ 11941175 w 8196"/>
                <a:gd name="T9" fmla="*/ 1114425 h 1192"/>
                <a:gd name="T10" fmla="*/ 11623675 w 8196"/>
                <a:gd name="T11" fmla="*/ 1158875 h 1192"/>
                <a:gd name="T12" fmla="*/ 11280775 w 8196"/>
                <a:gd name="T13" fmla="*/ 1190625 h 1192"/>
                <a:gd name="T14" fmla="*/ 10909300 w 8196"/>
                <a:gd name="T15" fmla="*/ 1209675 h 1192"/>
                <a:gd name="T16" fmla="*/ 10506075 w 8196"/>
                <a:gd name="T17" fmla="*/ 1206500 h 1192"/>
                <a:gd name="T18" fmla="*/ 10067925 w 8196"/>
                <a:gd name="T19" fmla="*/ 1190625 h 1192"/>
                <a:gd name="T20" fmla="*/ 9591675 w 8196"/>
                <a:gd name="T21" fmla="*/ 1152525 h 1192"/>
                <a:gd name="T22" fmla="*/ 9074150 w 8196"/>
                <a:gd name="T23" fmla="*/ 1095375 h 1192"/>
                <a:gd name="T24" fmla="*/ 8515350 w 8196"/>
                <a:gd name="T25" fmla="*/ 1019175 h 1192"/>
                <a:gd name="T26" fmla="*/ 7908925 w 8196"/>
                <a:gd name="T27" fmla="*/ 917575 h 1192"/>
                <a:gd name="T28" fmla="*/ 7251700 w 8196"/>
                <a:gd name="T29" fmla="*/ 793750 h 1192"/>
                <a:gd name="T30" fmla="*/ 6543675 w 8196"/>
                <a:gd name="T31" fmla="*/ 644525 h 1192"/>
                <a:gd name="T32" fmla="*/ 5778500 w 8196"/>
                <a:gd name="T33" fmla="*/ 469900 h 1192"/>
                <a:gd name="T34" fmla="*/ 5391150 w 8196"/>
                <a:gd name="T35" fmla="*/ 381000 h 1192"/>
                <a:gd name="T36" fmla="*/ 4657725 w 8196"/>
                <a:gd name="T37" fmla="*/ 234950 h 1192"/>
                <a:gd name="T38" fmla="*/ 3987800 w 8196"/>
                <a:gd name="T39" fmla="*/ 130175 h 1192"/>
                <a:gd name="T40" fmla="*/ 3375025 w 8196"/>
                <a:gd name="T41" fmla="*/ 57150 h 1192"/>
                <a:gd name="T42" fmla="*/ 2819400 w 8196"/>
                <a:gd name="T43" fmla="*/ 15875 h 1192"/>
                <a:gd name="T44" fmla="*/ 2320925 w 8196"/>
                <a:gd name="T45" fmla="*/ 0 h 1192"/>
                <a:gd name="T46" fmla="*/ 1876425 w 8196"/>
                <a:gd name="T47" fmla="*/ 6350 h 1192"/>
                <a:gd name="T48" fmla="*/ 1482725 w 8196"/>
                <a:gd name="T49" fmla="*/ 31750 h 1192"/>
                <a:gd name="T50" fmla="*/ 1136650 w 8196"/>
                <a:gd name="T51" fmla="*/ 69850 h 1192"/>
                <a:gd name="T52" fmla="*/ 841375 w 8196"/>
                <a:gd name="T53" fmla="*/ 117475 h 1192"/>
                <a:gd name="T54" fmla="*/ 593725 w 8196"/>
                <a:gd name="T55" fmla="*/ 171450 h 1192"/>
                <a:gd name="T56" fmla="*/ 393700 w 8196"/>
                <a:gd name="T57" fmla="*/ 228600 h 1192"/>
                <a:gd name="T58" fmla="*/ 234950 w 8196"/>
                <a:gd name="T59" fmla="*/ 279400 h 1192"/>
                <a:gd name="T60" fmla="*/ 76200 w 8196"/>
                <a:gd name="T61" fmla="*/ 342900 h 1192"/>
                <a:gd name="T62" fmla="*/ 0 w 8196"/>
                <a:gd name="T63" fmla="*/ 381000 h 1192"/>
                <a:gd name="T64" fmla="*/ 13004800 w 8196"/>
                <a:gd name="T65" fmla="*/ 1892300 h 1192"/>
                <a:gd name="T66" fmla="*/ 13011150 w 8196"/>
                <a:gd name="T67" fmla="*/ 1882775 h 1192"/>
                <a:gd name="T68" fmla="*/ 13011150 w 8196"/>
                <a:gd name="T69" fmla="*/ 809625 h 1192"/>
                <a:gd name="T70" fmla="*/ 13004800 w 8196"/>
                <a:gd name="T71" fmla="*/ 812800 h 11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560F34-B721-4087-8BEE-D2EFA6CF2111}" type="datetimeFigureOut">
              <a:rPr lang="ru-RU"/>
              <a:pPr>
                <a:defRPr/>
              </a:pPr>
              <a:t>27.10.2022</a:t>
            </a:fld>
            <a:endParaRPr lang="ru-RU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59CB3B-7447-452D-A878-E75D31CADEA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29362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25AB8F-FAB1-48E8-856B-84FF3E3F60A6}" type="datetimeFigureOut">
              <a:rPr lang="ru-RU"/>
              <a:pPr>
                <a:defRPr/>
              </a:pPr>
              <a:t>27.10.2022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4E1DDD-71BE-4E06-995B-23D699B4B0A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49858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20"/>
          <p:cNvSpPr/>
          <p:nvPr/>
        </p:nvSpPr>
        <p:spPr bwMode="hidden">
          <a:xfrm>
            <a:off x="228600" y="228600"/>
            <a:ext cx="8696325" cy="1427163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5" name="Group 14"/>
          <p:cNvGrpSpPr>
            <a:grpSpLocks noChangeAspect="1"/>
          </p:cNvGrpSpPr>
          <p:nvPr/>
        </p:nvGrpSpPr>
        <p:grpSpPr bwMode="auto">
          <a:xfrm>
            <a:off x="211138" y="714375"/>
            <a:ext cx="8723312" cy="1331913"/>
            <a:chOff x="-3905250" y="4294188"/>
            <a:chExt cx="13011150" cy="1892300"/>
          </a:xfrm>
        </p:grpSpPr>
        <p:sp>
          <p:nvSpPr>
            <p:cNvPr id="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>
                <a:gd name="T0" fmla="*/ 4286250 w 2706"/>
                <a:gd name="T1" fmla="*/ 0 h 640"/>
                <a:gd name="T2" fmla="*/ 4286250 w 2706"/>
                <a:gd name="T3" fmla="*/ 0 h 640"/>
                <a:gd name="T4" fmla="*/ 4105275 w 2706"/>
                <a:gd name="T5" fmla="*/ 28575 h 640"/>
                <a:gd name="T6" fmla="*/ 3921125 w 2706"/>
                <a:gd name="T7" fmla="*/ 60325 h 640"/>
                <a:gd name="T8" fmla="*/ 3733800 w 2706"/>
                <a:gd name="T9" fmla="*/ 95250 h 640"/>
                <a:gd name="T10" fmla="*/ 3540125 w 2706"/>
                <a:gd name="T11" fmla="*/ 130175 h 640"/>
                <a:gd name="T12" fmla="*/ 3343275 w 2706"/>
                <a:gd name="T13" fmla="*/ 171450 h 640"/>
                <a:gd name="T14" fmla="*/ 3140075 w 2706"/>
                <a:gd name="T15" fmla="*/ 212725 h 640"/>
                <a:gd name="T16" fmla="*/ 2933700 w 2706"/>
                <a:gd name="T17" fmla="*/ 260350 h 640"/>
                <a:gd name="T18" fmla="*/ 2720975 w 2706"/>
                <a:gd name="T19" fmla="*/ 307975 h 640"/>
                <a:gd name="T20" fmla="*/ 2720975 w 2706"/>
                <a:gd name="T21" fmla="*/ 307975 h 640"/>
                <a:gd name="T22" fmla="*/ 2336800 w 2706"/>
                <a:gd name="T23" fmla="*/ 400050 h 640"/>
                <a:gd name="T24" fmla="*/ 1962150 w 2706"/>
                <a:gd name="T25" fmla="*/ 482600 h 640"/>
                <a:gd name="T26" fmla="*/ 1603375 w 2706"/>
                <a:gd name="T27" fmla="*/ 558800 h 640"/>
                <a:gd name="T28" fmla="*/ 1257300 w 2706"/>
                <a:gd name="T29" fmla="*/ 631825 h 640"/>
                <a:gd name="T30" fmla="*/ 927100 w 2706"/>
                <a:gd name="T31" fmla="*/ 695325 h 640"/>
                <a:gd name="T32" fmla="*/ 606425 w 2706"/>
                <a:gd name="T33" fmla="*/ 752475 h 640"/>
                <a:gd name="T34" fmla="*/ 298450 w 2706"/>
                <a:gd name="T35" fmla="*/ 806450 h 640"/>
                <a:gd name="T36" fmla="*/ 0 w 2706"/>
                <a:gd name="T37" fmla="*/ 854075 h 640"/>
                <a:gd name="T38" fmla="*/ 0 w 2706"/>
                <a:gd name="T39" fmla="*/ 854075 h 640"/>
                <a:gd name="T40" fmla="*/ 206375 w 2706"/>
                <a:gd name="T41" fmla="*/ 882650 h 640"/>
                <a:gd name="T42" fmla="*/ 403225 w 2706"/>
                <a:gd name="T43" fmla="*/ 908050 h 640"/>
                <a:gd name="T44" fmla="*/ 593725 w 2706"/>
                <a:gd name="T45" fmla="*/ 930275 h 640"/>
                <a:gd name="T46" fmla="*/ 781050 w 2706"/>
                <a:gd name="T47" fmla="*/ 949325 h 640"/>
                <a:gd name="T48" fmla="*/ 962025 w 2706"/>
                <a:gd name="T49" fmla="*/ 968375 h 640"/>
                <a:gd name="T50" fmla="*/ 1136650 w 2706"/>
                <a:gd name="T51" fmla="*/ 981075 h 640"/>
                <a:gd name="T52" fmla="*/ 1304925 w 2706"/>
                <a:gd name="T53" fmla="*/ 993775 h 640"/>
                <a:gd name="T54" fmla="*/ 1470025 w 2706"/>
                <a:gd name="T55" fmla="*/ 1003300 h 640"/>
                <a:gd name="T56" fmla="*/ 1631950 w 2706"/>
                <a:gd name="T57" fmla="*/ 1009650 h 640"/>
                <a:gd name="T58" fmla="*/ 1787525 w 2706"/>
                <a:gd name="T59" fmla="*/ 1012825 h 640"/>
                <a:gd name="T60" fmla="*/ 1936750 w 2706"/>
                <a:gd name="T61" fmla="*/ 1016000 h 640"/>
                <a:gd name="T62" fmla="*/ 2082800 w 2706"/>
                <a:gd name="T63" fmla="*/ 1016000 h 640"/>
                <a:gd name="T64" fmla="*/ 2225675 w 2706"/>
                <a:gd name="T65" fmla="*/ 1012825 h 640"/>
                <a:gd name="T66" fmla="*/ 2365375 w 2706"/>
                <a:gd name="T67" fmla="*/ 1009650 h 640"/>
                <a:gd name="T68" fmla="*/ 2498725 w 2706"/>
                <a:gd name="T69" fmla="*/ 1003300 h 640"/>
                <a:gd name="T70" fmla="*/ 2628900 w 2706"/>
                <a:gd name="T71" fmla="*/ 993775 h 640"/>
                <a:gd name="T72" fmla="*/ 2752725 w 2706"/>
                <a:gd name="T73" fmla="*/ 984250 h 640"/>
                <a:gd name="T74" fmla="*/ 2876550 w 2706"/>
                <a:gd name="T75" fmla="*/ 971550 h 640"/>
                <a:gd name="T76" fmla="*/ 2994025 w 2706"/>
                <a:gd name="T77" fmla="*/ 955675 h 640"/>
                <a:gd name="T78" fmla="*/ 3111500 w 2706"/>
                <a:gd name="T79" fmla="*/ 939800 h 640"/>
                <a:gd name="T80" fmla="*/ 3222625 w 2706"/>
                <a:gd name="T81" fmla="*/ 920750 h 640"/>
                <a:gd name="T82" fmla="*/ 3333750 w 2706"/>
                <a:gd name="T83" fmla="*/ 901700 h 640"/>
                <a:gd name="T84" fmla="*/ 3438525 w 2706"/>
                <a:gd name="T85" fmla="*/ 879475 h 640"/>
                <a:gd name="T86" fmla="*/ 3543300 w 2706"/>
                <a:gd name="T87" fmla="*/ 857250 h 640"/>
                <a:gd name="T88" fmla="*/ 3644900 w 2706"/>
                <a:gd name="T89" fmla="*/ 831850 h 640"/>
                <a:gd name="T90" fmla="*/ 3743325 w 2706"/>
                <a:gd name="T91" fmla="*/ 806450 h 640"/>
                <a:gd name="T92" fmla="*/ 3838575 w 2706"/>
                <a:gd name="T93" fmla="*/ 777875 h 640"/>
                <a:gd name="T94" fmla="*/ 3933825 w 2706"/>
                <a:gd name="T95" fmla="*/ 749300 h 640"/>
                <a:gd name="T96" fmla="*/ 4114800 w 2706"/>
                <a:gd name="T97" fmla="*/ 685800 h 640"/>
                <a:gd name="T98" fmla="*/ 4289425 w 2706"/>
                <a:gd name="T99" fmla="*/ 619125 h 640"/>
                <a:gd name="T100" fmla="*/ 4289425 w 2706"/>
                <a:gd name="T101" fmla="*/ 619125 h 640"/>
                <a:gd name="T102" fmla="*/ 4295775 w 2706"/>
                <a:gd name="T103" fmla="*/ 615950 h 640"/>
                <a:gd name="T104" fmla="*/ 4295775 w 2706"/>
                <a:gd name="T105" fmla="*/ 615950 h 640"/>
                <a:gd name="T106" fmla="*/ 4295775 w 2706"/>
                <a:gd name="T107" fmla="*/ 0 h 640"/>
                <a:gd name="T108" fmla="*/ 4295775 w 2706"/>
                <a:gd name="T109" fmla="*/ 0 h 640"/>
                <a:gd name="T110" fmla="*/ 4286250 w 2706"/>
                <a:gd name="T111" fmla="*/ 0 h 640"/>
                <a:gd name="T112" fmla="*/ 4286250 w 2706"/>
                <a:gd name="T113" fmla="*/ 0 h 6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>
                <a:gd name="T0" fmla="*/ 8280401 w 5216"/>
                <a:gd name="T1" fmla="*/ 1133475 h 762"/>
                <a:gd name="T2" fmla="*/ 7912101 w 5216"/>
                <a:gd name="T3" fmla="*/ 1089025 h 762"/>
                <a:gd name="T4" fmla="*/ 7108826 w 5216"/>
                <a:gd name="T5" fmla="*/ 968375 h 762"/>
                <a:gd name="T6" fmla="*/ 6213476 w 5216"/>
                <a:gd name="T7" fmla="*/ 806450 h 762"/>
                <a:gd name="T8" fmla="*/ 5216526 w 5216"/>
                <a:gd name="T9" fmla="*/ 593725 h 762"/>
                <a:gd name="T10" fmla="*/ 4676776 w 5216"/>
                <a:gd name="T11" fmla="*/ 469900 h 762"/>
                <a:gd name="T12" fmla="*/ 4257676 w 5216"/>
                <a:gd name="T13" fmla="*/ 374650 h 762"/>
                <a:gd name="T14" fmla="*/ 3857625 w 5216"/>
                <a:gd name="T15" fmla="*/ 292100 h 762"/>
                <a:gd name="T16" fmla="*/ 3476625 w 5216"/>
                <a:gd name="T17" fmla="*/ 222250 h 762"/>
                <a:gd name="T18" fmla="*/ 3111500 w 5216"/>
                <a:gd name="T19" fmla="*/ 161925 h 762"/>
                <a:gd name="T20" fmla="*/ 2762250 w 5216"/>
                <a:gd name="T21" fmla="*/ 114300 h 762"/>
                <a:gd name="T22" fmla="*/ 2117725 w 5216"/>
                <a:gd name="T23" fmla="*/ 44450 h 762"/>
                <a:gd name="T24" fmla="*/ 1539875 w 5216"/>
                <a:gd name="T25" fmla="*/ 6350 h 762"/>
                <a:gd name="T26" fmla="*/ 1022350 w 5216"/>
                <a:gd name="T27" fmla="*/ 0 h 762"/>
                <a:gd name="T28" fmla="*/ 568325 w 5216"/>
                <a:gd name="T29" fmla="*/ 15875 h 762"/>
                <a:gd name="T30" fmla="*/ 174625 w 5216"/>
                <a:gd name="T31" fmla="*/ 50800 h 762"/>
                <a:gd name="T32" fmla="*/ 0 w 5216"/>
                <a:gd name="T33" fmla="*/ 76200 h 762"/>
                <a:gd name="T34" fmla="*/ 498475 w 5216"/>
                <a:gd name="T35" fmla="*/ 136525 h 762"/>
                <a:gd name="T36" fmla="*/ 1035050 w 5216"/>
                <a:gd name="T37" fmla="*/ 222250 h 762"/>
                <a:gd name="T38" fmla="*/ 1609725 w 5216"/>
                <a:gd name="T39" fmla="*/ 333375 h 762"/>
                <a:gd name="T40" fmla="*/ 2225675 w 5216"/>
                <a:gd name="T41" fmla="*/ 469900 h 762"/>
                <a:gd name="T42" fmla="*/ 2787650 w 5216"/>
                <a:gd name="T43" fmla="*/ 600075 h 762"/>
                <a:gd name="T44" fmla="*/ 3822700 w 5216"/>
                <a:gd name="T45" fmla="*/ 819150 h 762"/>
                <a:gd name="T46" fmla="*/ 4298951 w 5216"/>
                <a:gd name="T47" fmla="*/ 908050 h 762"/>
                <a:gd name="T48" fmla="*/ 4749801 w 5216"/>
                <a:gd name="T49" fmla="*/ 984250 h 762"/>
                <a:gd name="T50" fmla="*/ 5175251 w 5216"/>
                <a:gd name="T51" fmla="*/ 1050925 h 762"/>
                <a:gd name="T52" fmla="*/ 5575301 w 5216"/>
                <a:gd name="T53" fmla="*/ 1101725 h 762"/>
                <a:gd name="T54" fmla="*/ 5953126 w 5216"/>
                <a:gd name="T55" fmla="*/ 1146175 h 762"/>
                <a:gd name="T56" fmla="*/ 6308726 w 5216"/>
                <a:gd name="T57" fmla="*/ 1174750 h 762"/>
                <a:gd name="T58" fmla="*/ 6642101 w 5216"/>
                <a:gd name="T59" fmla="*/ 1196975 h 762"/>
                <a:gd name="T60" fmla="*/ 6959601 w 5216"/>
                <a:gd name="T61" fmla="*/ 1209675 h 762"/>
                <a:gd name="T62" fmla="*/ 7254876 w 5216"/>
                <a:gd name="T63" fmla="*/ 1209675 h 762"/>
                <a:gd name="T64" fmla="*/ 7534276 w 5216"/>
                <a:gd name="T65" fmla="*/ 1203325 h 762"/>
                <a:gd name="T66" fmla="*/ 7797801 w 5216"/>
                <a:gd name="T67" fmla="*/ 1187450 h 762"/>
                <a:gd name="T68" fmla="*/ 8045451 w 5216"/>
                <a:gd name="T69" fmla="*/ 1162050 h 762"/>
                <a:gd name="T70" fmla="*/ 8280401 w 5216"/>
                <a:gd name="T71" fmla="*/ 1133475 h 7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>
                <a:gd name="T0" fmla="*/ 0 w 5144"/>
                <a:gd name="T1" fmla="*/ 111125 h 694"/>
                <a:gd name="T2" fmla="*/ 0 w 5144"/>
                <a:gd name="T3" fmla="*/ 111125 h 694"/>
                <a:gd name="T4" fmla="*/ 28575 w 5144"/>
                <a:gd name="T5" fmla="*/ 104775 h 694"/>
                <a:gd name="T6" fmla="*/ 114300 w 5144"/>
                <a:gd name="T7" fmla="*/ 88900 h 694"/>
                <a:gd name="T8" fmla="*/ 260350 w 5144"/>
                <a:gd name="T9" fmla="*/ 66675 h 694"/>
                <a:gd name="T10" fmla="*/ 355600 w 5144"/>
                <a:gd name="T11" fmla="*/ 53975 h 694"/>
                <a:gd name="T12" fmla="*/ 466725 w 5144"/>
                <a:gd name="T13" fmla="*/ 41275 h 694"/>
                <a:gd name="T14" fmla="*/ 590550 w 5144"/>
                <a:gd name="T15" fmla="*/ 31750 h 694"/>
                <a:gd name="T16" fmla="*/ 733425 w 5144"/>
                <a:gd name="T17" fmla="*/ 22225 h 694"/>
                <a:gd name="T18" fmla="*/ 889000 w 5144"/>
                <a:gd name="T19" fmla="*/ 12700 h 694"/>
                <a:gd name="T20" fmla="*/ 1063625 w 5144"/>
                <a:gd name="T21" fmla="*/ 6350 h 694"/>
                <a:gd name="T22" fmla="*/ 1254125 w 5144"/>
                <a:gd name="T23" fmla="*/ 3175 h 694"/>
                <a:gd name="T24" fmla="*/ 1460500 w 5144"/>
                <a:gd name="T25" fmla="*/ 0 h 694"/>
                <a:gd name="T26" fmla="*/ 1682750 w 5144"/>
                <a:gd name="T27" fmla="*/ 3175 h 694"/>
                <a:gd name="T28" fmla="*/ 1920875 w 5144"/>
                <a:gd name="T29" fmla="*/ 9525 h 694"/>
                <a:gd name="T30" fmla="*/ 2178050 w 5144"/>
                <a:gd name="T31" fmla="*/ 22225 h 694"/>
                <a:gd name="T32" fmla="*/ 2451100 w 5144"/>
                <a:gd name="T33" fmla="*/ 38100 h 694"/>
                <a:gd name="T34" fmla="*/ 2740025 w 5144"/>
                <a:gd name="T35" fmla="*/ 63500 h 694"/>
                <a:gd name="T36" fmla="*/ 3048000 w 5144"/>
                <a:gd name="T37" fmla="*/ 92075 h 694"/>
                <a:gd name="T38" fmla="*/ 3375025 w 5144"/>
                <a:gd name="T39" fmla="*/ 127000 h 694"/>
                <a:gd name="T40" fmla="*/ 3717925 w 5144"/>
                <a:gd name="T41" fmla="*/ 168275 h 694"/>
                <a:gd name="T42" fmla="*/ 4079875 w 5144"/>
                <a:gd name="T43" fmla="*/ 219075 h 694"/>
                <a:gd name="T44" fmla="*/ 4457700 w 5144"/>
                <a:gd name="T45" fmla="*/ 276225 h 694"/>
                <a:gd name="T46" fmla="*/ 4854575 w 5144"/>
                <a:gd name="T47" fmla="*/ 342900 h 694"/>
                <a:gd name="T48" fmla="*/ 5270500 w 5144"/>
                <a:gd name="T49" fmla="*/ 422275 h 694"/>
                <a:gd name="T50" fmla="*/ 5705475 w 5144"/>
                <a:gd name="T51" fmla="*/ 508000 h 694"/>
                <a:gd name="T52" fmla="*/ 6159500 w 5144"/>
                <a:gd name="T53" fmla="*/ 603250 h 694"/>
                <a:gd name="T54" fmla="*/ 6632575 w 5144"/>
                <a:gd name="T55" fmla="*/ 711200 h 694"/>
                <a:gd name="T56" fmla="*/ 7124700 w 5144"/>
                <a:gd name="T57" fmla="*/ 828675 h 694"/>
                <a:gd name="T58" fmla="*/ 7635875 w 5144"/>
                <a:gd name="T59" fmla="*/ 958850 h 694"/>
                <a:gd name="T60" fmla="*/ 8166100 w 5144"/>
                <a:gd name="T61" fmla="*/ 1101725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>
                <a:gd name="T0" fmla="*/ 0 w 3112"/>
                <a:gd name="T1" fmla="*/ 927100 h 584"/>
                <a:gd name="T2" fmla="*/ 0 w 3112"/>
                <a:gd name="T3" fmla="*/ 927100 h 584"/>
                <a:gd name="T4" fmla="*/ 142875 w 3112"/>
                <a:gd name="T5" fmla="*/ 889000 h 584"/>
                <a:gd name="T6" fmla="*/ 533400 w 3112"/>
                <a:gd name="T7" fmla="*/ 790575 h 584"/>
                <a:gd name="T8" fmla="*/ 803275 w 3112"/>
                <a:gd name="T9" fmla="*/ 723900 h 584"/>
                <a:gd name="T10" fmla="*/ 1114425 w 3112"/>
                <a:gd name="T11" fmla="*/ 650875 h 584"/>
                <a:gd name="T12" fmla="*/ 1460500 w 3112"/>
                <a:gd name="T13" fmla="*/ 571500 h 584"/>
                <a:gd name="T14" fmla="*/ 1831975 w 3112"/>
                <a:gd name="T15" fmla="*/ 485775 h 584"/>
                <a:gd name="T16" fmla="*/ 2225675 w 3112"/>
                <a:gd name="T17" fmla="*/ 403225 h 584"/>
                <a:gd name="T18" fmla="*/ 2628900 w 3112"/>
                <a:gd name="T19" fmla="*/ 320675 h 584"/>
                <a:gd name="T20" fmla="*/ 3041650 w 3112"/>
                <a:gd name="T21" fmla="*/ 244475 h 584"/>
                <a:gd name="T22" fmla="*/ 3451225 w 3112"/>
                <a:gd name="T23" fmla="*/ 171450 h 584"/>
                <a:gd name="T24" fmla="*/ 3654425 w 3112"/>
                <a:gd name="T25" fmla="*/ 139700 h 584"/>
                <a:gd name="T26" fmla="*/ 3851275 w 3112"/>
                <a:gd name="T27" fmla="*/ 107950 h 584"/>
                <a:gd name="T28" fmla="*/ 4048125 w 3112"/>
                <a:gd name="T29" fmla="*/ 82550 h 584"/>
                <a:gd name="T30" fmla="*/ 4238625 w 3112"/>
                <a:gd name="T31" fmla="*/ 57150 h 584"/>
                <a:gd name="T32" fmla="*/ 4425950 w 3112"/>
                <a:gd name="T33" fmla="*/ 38100 h 584"/>
                <a:gd name="T34" fmla="*/ 4603750 w 3112"/>
                <a:gd name="T35" fmla="*/ 22225 h 584"/>
                <a:gd name="T36" fmla="*/ 4775200 w 3112"/>
                <a:gd name="T37" fmla="*/ 9525 h 584"/>
                <a:gd name="T38" fmla="*/ 4940300 w 3112"/>
                <a:gd name="T39" fmla="*/ 0 h 5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 useBgFill="1">
          <p:nvSpPr>
            <p:cNvPr id="1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>
                <a:gd name="T0" fmla="*/ 13004800 w 8196"/>
                <a:gd name="T1" fmla="*/ 812800 h 1192"/>
                <a:gd name="T2" fmla="*/ 12763500 w 8196"/>
                <a:gd name="T3" fmla="*/ 904875 h 1192"/>
                <a:gd name="T4" fmla="*/ 12506325 w 8196"/>
                <a:gd name="T5" fmla="*/ 984250 h 1192"/>
                <a:gd name="T6" fmla="*/ 12233275 w 8196"/>
                <a:gd name="T7" fmla="*/ 1057275 h 1192"/>
                <a:gd name="T8" fmla="*/ 11941175 w 8196"/>
                <a:gd name="T9" fmla="*/ 1114425 h 1192"/>
                <a:gd name="T10" fmla="*/ 11623675 w 8196"/>
                <a:gd name="T11" fmla="*/ 1158875 h 1192"/>
                <a:gd name="T12" fmla="*/ 11280775 w 8196"/>
                <a:gd name="T13" fmla="*/ 1190625 h 1192"/>
                <a:gd name="T14" fmla="*/ 10909300 w 8196"/>
                <a:gd name="T15" fmla="*/ 1209675 h 1192"/>
                <a:gd name="T16" fmla="*/ 10506075 w 8196"/>
                <a:gd name="T17" fmla="*/ 1206500 h 1192"/>
                <a:gd name="T18" fmla="*/ 10067925 w 8196"/>
                <a:gd name="T19" fmla="*/ 1190625 h 1192"/>
                <a:gd name="T20" fmla="*/ 9591675 w 8196"/>
                <a:gd name="T21" fmla="*/ 1152525 h 1192"/>
                <a:gd name="T22" fmla="*/ 9074150 w 8196"/>
                <a:gd name="T23" fmla="*/ 1095375 h 1192"/>
                <a:gd name="T24" fmla="*/ 8515350 w 8196"/>
                <a:gd name="T25" fmla="*/ 1019175 h 1192"/>
                <a:gd name="T26" fmla="*/ 7908925 w 8196"/>
                <a:gd name="T27" fmla="*/ 917575 h 1192"/>
                <a:gd name="T28" fmla="*/ 7251700 w 8196"/>
                <a:gd name="T29" fmla="*/ 793750 h 1192"/>
                <a:gd name="T30" fmla="*/ 6543675 w 8196"/>
                <a:gd name="T31" fmla="*/ 644525 h 1192"/>
                <a:gd name="T32" fmla="*/ 5778500 w 8196"/>
                <a:gd name="T33" fmla="*/ 469900 h 1192"/>
                <a:gd name="T34" fmla="*/ 5391150 w 8196"/>
                <a:gd name="T35" fmla="*/ 381000 h 1192"/>
                <a:gd name="T36" fmla="*/ 4657725 w 8196"/>
                <a:gd name="T37" fmla="*/ 234950 h 1192"/>
                <a:gd name="T38" fmla="*/ 3987800 w 8196"/>
                <a:gd name="T39" fmla="*/ 130175 h 1192"/>
                <a:gd name="T40" fmla="*/ 3375025 w 8196"/>
                <a:gd name="T41" fmla="*/ 57150 h 1192"/>
                <a:gd name="T42" fmla="*/ 2819400 w 8196"/>
                <a:gd name="T43" fmla="*/ 15875 h 1192"/>
                <a:gd name="T44" fmla="*/ 2320925 w 8196"/>
                <a:gd name="T45" fmla="*/ 0 h 1192"/>
                <a:gd name="T46" fmla="*/ 1876425 w 8196"/>
                <a:gd name="T47" fmla="*/ 6350 h 1192"/>
                <a:gd name="T48" fmla="*/ 1482725 w 8196"/>
                <a:gd name="T49" fmla="*/ 31750 h 1192"/>
                <a:gd name="T50" fmla="*/ 1136650 w 8196"/>
                <a:gd name="T51" fmla="*/ 69850 h 1192"/>
                <a:gd name="T52" fmla="*/ 841375 w 8196"/>
                <a:gd name="T53" fmla="*/ 117475 h 1192"/>
                <a:gd name="T54" fmla="*/ 593725 w 8196"/>
                <a:gd name="T55" fmla="*/ 171450 h 1192"/>
                <a:gd name="T56" fmla="*/ 393700 w 8196"/>
                <a:gd name="T57" fmla="*/ 228600 h 1192"/>
                <a:gd name="T58" fmla="*/ 234950 w 8196"/>
                <a:gd name="T59" fmla="*/ 279400 h 1192"/>
                <a:gd name="T60" fmla="*/ 76200 w 8196"/>
                <a:gd name="T61" fmla="*/ 342900 h 1192"/>
                <a:gd name="T62" fmla="*/ 0 w 8196"/>
                <a:gd name="T63" fmla="*/ 381000 h 1192"/>
                <a:gd name="T64" fmla="*/ 13004800 w 8196"/>
                <a:gd name="T65" fmla="*/ 1892300 h 1192"/>
                <a:gd name="T66" fmla="*/ 13011150 w 8196"/>
                <a:gd name="T67" fmla="*/ 1882775 h 1192"/>
                <a:gd name="T68" fmla="*/ 13011150 w 8196"/>
                <a:gd name="T69" fmla="*/ 809625 h 1192"/>
                <a:gd name="T70" fmla="*/ 13004800 w 8196"/>
                <a:gd name="T71" fmla="*/ 812800 h 11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200CD-A30D-4D11-B939-B2B3ECD10A89}" type="datetimeFigureOut">
              <a:rPr lang="ru-RU"/>
              <a:pPr>
                <a:defRPr/>
              </a:pPr>
              <a:t>27.10.2022</a:t>
            </a:fld>
            <a:endParaRPr lang="ru-RU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D6A2C8-37E8-4D17-A604-8DFDA97D454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93739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A9840C-C436-492E-B9B3-CF767D57EC43}" type="datetimeFigureOut">
              <a:rPr lang="ru-RU"/>
              <a:pPr>
                <a:defRPr/>
              </a:pPr>
              <a:t>27.10.2022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5425B9-AC07-4A5B-B6E3-DA59BD681CA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10865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13"/>
          <p:cNvSpPr/>
          <p:nvPr/>
        </p:nvSpPr>
        <p:spPr>
          <a:xfrm>
            <a:off x="228600" y="228600"/>
            <a:ext cx="8696325" cy="473710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Freeform 14"/>
          <p:cNvSpPr>
            <a:spLocks/>
          </p:cNvSpPr>
          <p:nvPr/>
        </p:nvSpPr>
        <p:spPr bwMode="hidden">
          <a:xfrm>
            <a:off x="6046788" y="4203700"/>
            <a:ext cx="2876550" cy="714375"/>
          </a:xfrm>
          <a:custGeom>
            <a:avLst/>
            <a:gdLst>
              <a:gd name="T0" fmla="*/ 2870172 w 2706"/>
              <a:gd name="T1" fmla="*/ 0 h 640"/>
              <a:gd name="T2" fmla="*/ 2870172 w 2706"/>
              <a:gd name="T3" fmla="*/ 0 h 640"/>
              <a:gd name="T4" fmla="*/ 2748987 w 2706"/>
              <a:gd name="T5" fmla="*/ 20092 h 640"/>
              <a:gd name="T6" fmla="*/ 2625676 w 2706"/>
              <a:gd name="T7" fmla="*/ 42416 h 640"/>
              <a:gd name="T8" fmla="*/ 2500239 w 2706"/>
              <a:gd name="T9" fmla="*/ 66973 h 640"/>
              <a:gd name="T10" fmla="*/ 2370549 w 2706"/>
              <a:gd name="T11" fmla="*/ 91529 h 640"/>
              <a:gd name="T12" fmla="*/ 2238734 w 2706"/>
              <a:gd name="T13" fmla="*/ 120551 h 640"/>
              <a:gd name="T14" fmla="*/ 2102667 w 2706"/>
              <a:gd name="T15" fmla="*/ 149572 h 640"/>
              <a:gd name="T16" fmla="*/ 1964473 w 2706"/>
              <a:gd name="T17" fmla="*/ 183059 h 640"/>
              <a:gd name="T18" fmla="*/ 1822028 w 2706"/>
              <a:gd name="T19" fmla="*/ 216545 h 640"/>
              <a:gd name="T20" fmla="*/ 1822028 w 2706"/>
              <a:gd name="T21" fmla="*/ 216545 h 640"/>
              <a:gd name="T22" fmla="*/ 1564775 w 2706"/>
              <a:gd name="T23" fmla="*/ 281285 h 640"/>
              <a:gd name="T24" fmla="*/ 1313901 w 2706"/>
              <a:gd name="T25" fmla="*/ 339328 h 640"/>
              <a:gd name="T26" fmla="*/ 1073657 w 2706"/>
              <a:gd name="T27" fmla="*/ 392906 h 640"/>
              <a:gd name="T28" fmla="*/ 841917 w 2706"/>
              <a:gd name="T29" fmla="*/ 444252 h 640"/>
              <a:gd name="T30" fmla="*/ 620808 w 2706"/>
              <a:gd name="T31" fmla="*/ 488900 h 640"/>
              <a:gd name="T32" fmla="*/ 406076 w 2706"/>
              <a:gd name="T33" fmla="*/ 529084 h 640"/>
              <a:gd name="T34" fmla="*/ 199849 w 2706"/>
              <a:gd name="T35" fmla="*/ 567035 h 640"/>
              <a:gd name="T36" fmla="*/ 0 w 2706"/>
              <a:gd name="T37" fmla="*/ 600521 h 640"/>
              <a:gd name="T38" fmla="*/ 0 w 2706"/>
              <a:gd name="T39" fmla="*/ 600521 h 640"/>
              <a:gd name="T40" fmla="*/ 138193 w 2706"/>
              <a:gd name="T41" fmla="*/ 620613 h 640"/>
              <a:gd name="T42" fmla="*/ 270009 w 2706"/>
              <a:gd name="T43" fmla="*/ 638473 h 640"/>
              <a:gd name="T44" fmla="*/ 397572 w 2706"/>
              <a:gd name="T45" fmla="*/ 654100 h 640"/>
              <a:gd name="T46" fmla="*/ 523009 w 2706"/>
              <a:gd name="T47" fmla="*/ 667494 h 640"/>
              <a:gd name="T48" fmla="*/ 644194 w 2706"/>
              <a:gd name="T49" fmla="*/ 680889 h 640"/>
              <a:gd name="T50" fmla="*/ 761127 w 2706"/>
              <a:gd name="T51" fmla="*/ 689818 h 640"/>
              <a:gd name="T52" fmla="*/ 873808 w 2706"/>
              <a:gd name="T53" fmla="*/ 698748 h 640"/>
              <a:gd name="T54" fmla="*/ 984363 w 2706"/>
              <a:gd name="T55" fmla="*/ 705445 h 640"/>
              <a:gd name="T56" fmla="*/ 1092791 w 2706"/>
              <a:gd name="T57" fmla="*/ 709910 h 640"/>
              <a:gd name="T58" fmla="*/ 1196968 w 2706"/>
              <a:gd name="T59" fmla="*/ 712143 h 640"/>
              <a:gd name="T60" fmla="*/ 1296892 w 2706"/>
              <a:gd name="T61" fmla="*/ 714375 h 640"/>
              <a:gd name="T62" fmla="*/ 1394691 w 2706"/>
              <a:gd name="T63" fmla="*/ 714375 h 640"/>
              <a:gd name="T64" fmla="*/ 1490363 w 2706"/>
              <a:gd name="T65" fmla="*/ 712143 h 640"/>
              <a:gd name="T66" fmla="*/ 1583910 w 2706"/>
              <a:gd name="T67" fmla="*/ 709910 h 640"/>
              <a:gd name="T68" fmla="*/ 1673204 w 2706"/>
              <a:gd name="T69" fmla="*/ 705445 h 640"/>
              <a:gd name="T70" fmla="*/ 1760372 w 2706"/>
              <a:gd name="T71" fmla="*/ 698748 h 640"/>
              <a:gd name="T72" fmla="*/ 1843288 w 2706"/>
              <a:gd name="T73" fmla="*/ 692051 h 640"/>
              <a:gd name="T74" fmla="*/ 1926204 w 2706"/>
              <a:gd name="T75" fmla="*/ 683121 h 640"/>
              <a:gd name="T76" fmla="*/ 2004868 w 2706"/>
              <a:gd name="T77" fmla="*/ 671959 h 640"/>
              <a:gd name="T78" fmla="*/ 2083532 w 2706"/>
              <a:gd name="T79" fmla="*/ 660797 h 640"/>
              <a:gd name="T80" fmla="*/ 2157944 w 2706"/>
              <a:gd name="T81" fmla="*/ 647402 h 640"/>
              <a:gd name="T82" fmla="*/ 2232356 w 2706"/>
              <a:gd name="T83" fmla="*/ 634008 h 640"/>
              <a:gd name="T84" fmla="*/ 2302516 w 2706"/>
              <a:gd name="T85" fmla="*/ 618381 h 640"/>
              <a:gd name="T86" fmla="*/ 2372675 w 2706"/>
              <a:gd name="T87" fmla="*/ 602754 h 640"/>
              <a:gd name="T88" fmla="*/ 2440709 w 2706"/>
              <a:gd name="T89" fmla="*/ 584895 h 640"/>
              <a:gd name="T90" fmla="*/ 2506617 w 2706"/>
              <a:gd name="T91" fmla="*/ 567035 h 640"/>
              <a:gd name="T92" fmla="*/ 2570398 w 2706"/>
              <a:gd name="T93" fmla="*/ 546943 h 640"/>
              <a:gd name="T94" fmla="*/ 2634180 w 2706"/>
              <a:gd name="T95" fmla="*/ 526852 h 640"/>
              <a:gd name="T96" fmla="*/ 2755365 w 2706"/>
              <a:gd name="T97" fmla="*/ 482203 h 640"/>
              <a:gd name="T98" fmla="*/ 2872298 w 2706"/>
              <a:gd name="T99" fmla="*/ 435322 h 640"/>
              <a:gd name="T100" fmla="*/ 2872298 w 2706"/>
              <a:gd name="T101" fmla="*/ 435322 h 640"/>
              <a:gd name="T102" fmla="*/ 2876550 w 2706"/>
              <a:gd name="T103" fmla="*/ 433090 h 640"/>
              <a:gd name="T104" fmla="*/ 2876550 w 2706"/>
              <a:gd name="T105" fmla="*/ 433090 h 640"/>
              <a:gd name="T106" fmla="*/ 2876550 w 2706"/>
              <a:gd name="T107" fmla="*/ 0 h 640"/>
              <a:gd name="T108" fmla="*/ 2876550 w 2706"/>
              <a:gd name="T109" fmla="*/ 0 h 640"/>
              <a:gd name="T110" fmla="*/ 2870172 w 2706"/>
              <a:gd name="T111" fmla="*/ 0 h 640"/>
              <a:gd name="T112" fmla="*/ 2870172 w 2706"/>
              <a:gd name="T113" fmla="*/ 0 h 640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6" y="388"/>
                </a:lnTo>
                <a:lnTo>
                  <a:pt x="2706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1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" name="Freeform 18"/>
          <p:cNvSpPr>
            <a:spLocks/>
          </p:cNvSpPr>
          <p:nvPr/>
        </p:nvSpPr>
        <p:spPr bwMode="hidden">
          <a:xfrm>
            <a:off x="2619375" y="4075113"/>
            <a:ext cx="5545138" cy="850900"/>
          </a:xfrm>
          <a:custGeom>
            <a:avLst/>
            <a:gdLst>
              <a:gd name="T0" fmla="*/ 5545138 w 5216"/>
              <a:gd name="T1" fmla="*/ 797300 h 762"/>
              <a:gd name="T2" fmla="*/ 5298498 w 5216"/>
              <a:gd name="T3" fmla="*/ 766033 h 762"/>
              <a:gd name="T4" fmla="*/ 4760569 w 5216"/>
              <a:gd name="T5" fmla="*/ 681167 h 762"/>
              <a:gd name="T6" fmla="*/ 4160980 w 5216"/>
              <a:gd name="T7" fmla="*/ 567267 h 762"/>
              <a:gd name="T8" fmla="*/ 3493352 w 5216"/>
              <a:gd name="T9" fmla="*/ 417633 h 762"/>
              <a:gd name="T10" fmla="*/ 3131897 w 5216"/>
              <a:gd name="T11" fmla="*/ 330533 h 762"/>
              <a:gd name="T12" fmla="*/ 2851239 w 5216"/>
              <a:gd name="T13" fmla="*/ 263533 h 762"/>
              <a:gd name="T14" fmla="*/ 2583337 w 5216"/>
              <a:gd name="T15" fmla="*/ 205467 h 762"/>
              <a:gd name="T16" fmla="*/ 2328193 w 5216"/>
              <a:gd name="T17" fmla="*/ 156333 h 762"/>
              <a:gd name="T18" fmla="*/ 2083679 w 5216"/>
              <a:gd name="T19" fmla="*/ 113900 h 762"/>
              <a:gd name="T20" fmla="*/ 1849797 w 5216"/>
              <a:gd name="T21" fmla="*/ 80400 h 762"/>
              <a:gd name="T22" fmla="*/ 1418178 w 5216"/>
              <a:gd name="T23" fmla="*/ 31267 h 762"/>
              <a:gd name="T24" fmla="*/ 1031209 w 5216"/>
              <a:gd name="T25" fmla="*/ 4467 h 762"/>
              <a:gd name="T26" fmla="*/ 684637 w 5216"/>
              <a:gd name="T27" fmla="*/ 0 h 762"/>
              <a:gd name="T28" fmla="*/ 380590 w 5216"/>
              <a:gd name="T29" fmla="*/ 11167 h 762"/>
              <a:gd name="T30" fmla="*/ 116941 w 5216"/>
              <a:gd name="T31" fmla="*/ 35733 h 762"/>
              <a:gd name="T32" fmla="*/ 0 w 5216"/>
              <a:gd name="T33" fmla="*/ 53600 h 762"/>
              <a:gd name="T34" fmla="*/ 333814 w 5216"/>
              <a:gd name="T35" fmla="*/ 96033 h 762"/>
              <a:gd name="T36" fmla="*/ 693142 w 5216"/>
              <a:gd name="T37" fmla="*/ 156333 h 762"/>
              <a:gd name="T38" fmla="*/ 1077985 w 5216"/>
              <a:gd name="T39" fmla="*/ 234500 h 762"/>
              <a:gd name="T40" fmla="*/ 1490468 w 5216"/>
              <a:gd name="T41" fmla="*/ 330533 h 762"/>
              <a:gd name="T42" fmla="*/ 1866806 w 5216"/>
              <a:gd name="T43" fmla="*/ 422100 h 762"/>
              <a:gd name="T44" fmla="*/ 2559949 w 5216"/>
              <a:gd name="T45" fmla="*/ 576200 h 762"/>
              <a:gd name="T46" fmla="*/ 2878879 w 5216"/>
              <a:gd name="T47" fmla="*/ 638733 h 762"/>
              <a:gd name="T48" fmla="*/ 3180800 w 5216"/>
              <a:gd name="T49" fmla="*/ 692333 h 762"/>
              <a:gd name="T50" fmla="*/ 3465711 w 5216"/>
              <a:gd name="T51" fmla="*/ 739233 h 762"/>
              <a:gd name="T52" fmla="*/ 3733613 w 5216"/>
              <a:gd name="T53" fmla="*/ 774967 h 762"/>
              <a:gd name="T54" fmla="*/ 3986631 w 5216"/>
              <a:gd name="T55" fmla="*/ 806233 h 762"/>
              <a:gd name="T56" fmla="*/ 4224766 w 5216"/>
              <a:gd name="T57" fmla="*/ 826333 h 762"/>
              <a:gd name="T58" fmla="*/ 4448017 w 5216"/>
              <a:gd name="T59" fmla="*/ 841967 h 762"/>
              <a:gd name="T60" fmla="*/ 4660637 w 5216"/>
              <a:gd name="T61" fmla="*/ 850900 h 762"/>
              <a:gd name="T62" fmla="*/ 4858374 w 5216"/>
              <a:gd name="T63" fmla="*/ 850900 h 762"/>
              <a:gd name="T64" fmla="*/ 5045480 w 5216"/>
              <a:gd name="T65" fmla="*/ 846433 h 762"/>
              <a:gd name="T66" fmla="*/ 5221955 w 5216"/>
              <a:gd name="T67" fmla="*/ 835267 h 762"/>
              <a:gd name="T68" fmla="*/ 5387799 w 5216"/>
              <a:gd name="T69" fmla="*/ 817400 h 762"/>
              <a:gd name="T70" fmla="*/ 5545138 w 5216"/>
              <a:gd name="T71" fmla="*/ 797300 h 762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3999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7" name="Freeform 22"/>
          <p:cNvSpPr>
            <a:spLocks/>
          </p:cNvSpPr>
          <p:nvPr/>
        </p:nvSpPr>
        <p:spPr bwMode="hidden">
          <a:xfrm>
            <a:off x="2828925" y="4087813"/>
            <a:ext cx="5467350" cy="774700"/>
          </a:xfrm>
          <a:custGeom>
            <a:avLst/>
            <a:gdLst>
              <a:gd name="T0" fmla="*/ 0 w 5144"/>
              <a:gd name="T1" fmla="*/ 78140 h 694"/>
              <a:gd name="T2" fmla="*/ 0 w 5144"/>
              <a:gd name="T3" fmla="*/ 78140 h 694"/>
              <a:gd name="T4" fmla="*/ 19131 w 5144"/>
              <a:gd name="T5" fmla="*/ 73675 h 694"/>
              <a:gd name="T6" fmla="*/ 76526 w 5144"/>
              <a:gd name="T7" fmla="*/ 62512 h 694"/>
              <a:gd name="T8" fmla="*/ 174309 w 5144"/>
              <a:gd name="T9" fmla="*/ 46884 h 694"/>
              <a:gd name="T10" fmla="*/ 238081 w 5144"/>
              <a:gd name="T11" fmla="*/ 37954 h 694"/>
              <a:gd name="T12" fmla="*/ 312481 w 5144"/>
              <a:gd name="T13" fmla="*/ 29023 h 694"/>
              <a:gd name="T14" fmla="*/ 395384 w 5144"/>
              <a:gd name="T15" fmla="*/ 22326 h 694"/>
              <a:gd name="T16" fmla="*/ 491041 w 5144"/>
              <a:gd name="T17" fmla="*/ 15628 h 694"/>
              <a:gd name="T18" fmla="*/ 595201 w 5144"/>
              <a:gd name="T19" fmla="*/ 8930 h 694"/>
              <a:gd name="T20" fmla="*/ 712116 w 5144"/>
              <a:gd name="T21" fmla="*/ 4465 h 694"/>
              <a:gd name="T22" fmla="*/ 839659 w 5144"/>
              <a:gd name="T23" fmla="*/ 2233 h 694"/>
              <a:gd name="T24" fmla="*/ 977831 w 5144"/>
              <a:gd name="T25" fmla="*/ 0 h 694"/>
              <a:gd name="T26" fmla="*/ 1126631 w 5144"/>
              <a:gd name="T27" fmla="*/ 2233 h 694"/>
              <a:gd name="T28" fmla="*/ 1286060 w 5144"/>
              <a:gd name="T29" fmla="*/ 6698 h 694"/>
              <a:gd name="T30" fmla="*/ 1458243 w 5144"/>
              <a:gd name="T31" fmla="*/ 15628 h 694"/>
              <a:gd name="T32" fmla="*/ 1641055 w 5144"/>
              <a:gd name="T33" fmla="*/ 26791 h 694"/>
              <a:gd name="T34" fmla="*/ 1834496 w 5144"/>
              <a:gd name="T35" fmla="*/ 44651 h 694"/>
              <a:gd name="T36" fmla="*/ 2040691 w 5144"/>
              <a:gd name="T37" fmla="*/ 64744 h 694"/>
              <a:gd name="T38" fmla="*/ 2259640 w 5144"/>
              <a:gd name="T39" fmla="*/ 89303 h 694"/>
              <a:gd name="T40" fmla="*/ 2489217 w 5144"/>
              <a:gd name="T41" fmla="*/ 118326 h 694"/>
              <a:gd name="T42" fmla="*/ 2731549 w 5144"/>
              <a:gd name="T43" fmla="*/ 154047 h 694"/>
              <a:gd name="T44" fmla="*/ 2984510 w 5144"/>
              <a:gd name="T45" fmla="*/ 194233 h 694"/>
              <a:gd name="T46" fmla="*/ 3250225 w 5144"/>
              <a:gd name="T47" fmla="*/ 241117 h 694"/>
              <a:gd name="T48" fmla="*/ 3528694 w 5144"/>
              <a:gd name="T49" fmla="*/ 296931 h 694"/>
              <a:gd name="T50" fmla="*/ 3819918 w 5144"/>
              <a:gd name="T51" fmla="*/ 357210 h 694"/>
              <a:gd name="T52" fmla="*/ 4123895 w 5144"/>
              <a:gd name="T53" fmla="*/ 424187 h 694"/>
              <a:gd name="T54" fmla="*/ 4440628 w 5144"/>
              <a:gd name="T55" fmla="*/ 500095 h 694"/>
              <a:gd name="T56" fmla="*/ 4770114 w 5144"/>
              <a:gd name="T57" fmla="*/ 582699 h 694"/>
              <a:gd name="T58" fmla="*/ 5112355 w 5144"/>
              <a:gd name="T59" fmla="*/ 674235 h 694"/>
              <a:gd name="T60" fmla="*/ 5467350 w 5144"/>
              <a:gd name="T61" fmla="*/ 774700 h 694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8" name="Freeform 26"/>
          <p:cNvSpPr>
            <a:spLocks/>
          </p:cNvSpPr>
          <p:nvPr/>
        </p:nvSpPr>
        <p:spPr bwMode="hidden">
          <a:xfrm>
            <a:off x="5610225" y="4073525"/>
            <a:ext cx="3306763" cy="652463"/>
          </a:xfrm>
          <a:custGeom>
            <a:avLst/>
            <a:gdLst>
              <a:gd name="T0" fmla="*/ 0 w 3112"/>
              <a:gd name="T1" fmla="*/ 652463 h 584"/>
              <a:gd name="T2" fmla="*/ 0 w 3112"/>
              <a:gd name="T3" fmla="*/ 652463 h 584"/>
              <a:gd name="T4" fmla="*/ 95633 w 3112"/>
              <a:gd name="T5" fmla="*/ 625649 h 584"/>
              <a:gd name="T6" fmla="*/ 357028 w 3112"/>
              <a:gd name="T7" fmla="*/ 556381 h 584"/>
              <a:gd name="T8" fmla="*/ 537668 w 3112"/>
              <a:gd name="T9" fmla="*/ 509457 h 584"/>
              <a:gd name="T10" fmla="*/ 745934 w 3112"/>
              <a:gd name="T11" fmla="*/ 458065 h 584"/>
              <a:gd name="T12" fmla="*/ 977578 w 3112"/>
              <a:gd name="T13" fmla="*/ 402203 h 584"/>
              <a:gd name="T14" fmla="*/ 1226223 w 3112"/>
              <a:gd name="T15" fmla="*/ 341873 h 584"/>
              <a:gd name="T16" fmla="*/ 1489743 w 3112"/>
              <a:gd name="T17" fmla="*/ 283777 h 584"/>
              <a:gd name="T18" fmla="*/ 1759640 w 3112"/>
              <a:gd name="T19" fmla="*/ 225681 h 584"/>
              <a:gd name="T20" fmla="*/ 2035912 w 3112"/>
              <a:gd name="T21" fmla="*/ 172054 h 584"/>
              <a:gd name="T22" fmla="*/ 2310059 w 3112"/>
              <a:gd name="T23" fmla="*/ 120661 h 584"/>
              <a:gd name="T24" fmla="*/ 2446070 w 3112"/>
              <a:gd name="T25" fmla="*/ 98316 h 584"/>
              <a:gd name="T26" fmla="*/ 2577830 w 3112"/>
              <a:gd name="T27" fmla="*/ 75972 h 584"/>
              <a:gd name="T28" fmla="*/ 2709591 w 3112"/>
              <a:gd name="T29" fmla="*/ 58096 h 584"/>
              <a:gd name="T30" fmla="*/ 2837101 w 3112"/>
              <a:gd name="T31" fmla="*/ 40220 h 584"/>
              <a:gd name="T32" fmla="*/ 2962486 w 3112"/>
              <a:gd name="T33" fmla="*/ 26814 h 584"/>
              <a:gd name="T34" fmla="*/ 3081495 w 3112"/>
              <a:gd name="T35" fmla="*/ 15641 h 584"/>
              <a:gd name="T36" fmla="*/ 3196254 w 3112"/>
              <a:gd name="T37" fmla="*/ 6703 h 584"/>
              <a:gd name="T38" fmla="*/ 3306763 w 3112"/>
              <a:gd name="T39" fmla="*/ 0 h 584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/>
          </a:p>
        </p:txBody>
      </p:sp>
      <p:sp useBgFill="1">
        <p:nvSpPr>
          <p:cNvPr id="9" name="Freeform 10"/>
          <p:cNvSpPr>
            <a:spLocks/>
          </p:cNvSpPr>
          <p:nvPr/>
        </p:nvSpPr>
        <p:spPr bwMode="hidden">
          <a:xfrm>
            <a:off x="211138" y="4059238"/>
            <a:ext cx="8723312" cy="1328737"/>
          </a:xfrm>
          <a:custGeom>
            <a:avLst/>
            <a:gdLst>
              <a:gd name="T0" fmla="*/ 8719055 w 8196"/>
              <a:gd name="T1" fmla="*/ 570733 h 1192"/>
              <a:gd name="T2" fmla="*/ 8557275 w 8196"/>
              <a:gd name="T3" fmla="*/ 635386 h 1192"/>
              <a:gd name="T4" fmla="*/ 8384853 w 8196"/>
              <a:gd name="T5" fmla="*/ 691122 h 1192"/>
              <a:gd name="T6" fmla="*/ 8201787 w 8196"/>
              <a:gd name="T7" fmla="*/ 742398 h 1192"/>
              <a:gd name="T8" fmla="*/ 8005948 w 8196"/>
              <a:gd name="T9" fmla="*/ 782528 h 1192"/>
              <a:gd name="T10" fmla="*/ 7793081 w 8196"/>
              <a:gd name="T11" fmla="*/ 813740 h 1192"/>
              <a:gd name="T12" fmla="*/ 7563184 w 8196"/>
              <a:gd name="T13" fmla="*/ 836034 h 1192"/>
              <a:gd name="T14" fmla="*/ 7314129 w 8196"/>
              <a:gd name="T15" fmla="*/ 849411 h 1192"/>
              <a:gd name="T16" fmla="*/ 7043787 w 8196"/>
              <a:gd name="T17" fmla="*/ 847181 h 1192"/>
              <a:gd name="T18" fmla="*/ 6750030 w 8196"/>
              <a:gd name="T19" fmla="*/ 836034 h 1192"/>
              <a:gd name="T20" fmla="*/ 6430729 w 8196"/>
              <a:gd name="T21" fmla="*/ 809281 h 1192"/>
              <a:gd name="T22" fmla="*/ 6083754 w 8196"/>
              <a:gd name="T23" fmla="*/ 769151 h 1192"/>
              <a:gd name="T24" fmla="*/ 5709108 w 8196"/>
              <a:gd name="T25" fmla="*/ 715645 h 1192"/>
              <a:gd name="T26" fmla="*/ 5302531 w 8196"/>
              <a:gd name="T27" fmla="*/ 644304 h 1192"/>
              <a:gd name="T28" fmla="*/ 4861895 w 8196"/>
              <a:gd name="T29" fmla="*/ 557356 h 1192"/>
              <a:gd name="T30" fmla="*/ 4387200 w 8196"/>
              <a:gd name="T31" fmla="*/ 452573 h 1192"/>
              <a:gd name="T32" fmla="*/ 3874189 w 8196"/>
              <a:gd name="T33" fmla="*/ 329955 h 1192"/>
              <a:gd name="T34" fmla="*/ 3614491 w 8196"/>
              <a:gd name="T35" fmla="*/ 267531 h 1192"/>
              <a:gd name="T36" fmla="*/ 3122767 w 8196"/>
              <a:gd name="T37" fmla="*/ 164977 h 1192"/>
              <a:gd name="T38" fmla="*/ 2673616 w 8196"/>
              <a:gd name="T39" fmla="*/ 91406 h 1192"/>
              <a:gd name="T40" fmla="*/ 2262782 w 8196"/>
              <a:gd name="T41" fmla="*/ 40130 h 1192"/>
              <a:gd name="T42" fmla="*/ 1890264 w 8196"/>
              <a:gd name="T43" fmla="*/ 11147 h 1192"/>
              <a:gd name="T44" fmla="*/ 1556062 w 8196"/>
              <a:gd name="T45" fmla="*/ 0 h 1192"/>
              <a:gd name="T46" fmla="*/ 1258047 w 8196"/>
              <a:gd name="T47" fmla="*/ 4459 h 1192"/>
              <a:gd name="T48" fmla="*/ 994091 w 8196"/>
              <a:gd name="T49" fmla="*/ 22294 h 1192"/>
              <a:gd name="T50" fmla="*/ 762066 w 8196"/>
              <a:gd name="T51" fmla="*/ 49047 h 1192"/>
              <a:gd name="T52" fmla="*/ 564099 w 8196"/>
              <a:gd name="T53" fmla="*/ 82489 h 1192"/>
              <a:gd name="T54" fmla="*/ 398062 w 8196"/>
              <a:gd name="T55" fmla="*/ 120389 h 1192"/>
              <a:gd name="T56" fmla="*/ 263956 w 8196"/>
              <a:gd name="T57" fmla="*/ 160519 h 1192"/>
              <a:gd name="T58" fmla="*/ 157522 w 8196"/>
              <a:gd name="T59" fmla="*/ 196189 h 1192"/>
              <a:gd name="T60" fmla="*/ 51088 w 8196"/>
              <a:gd name="T61" fmla="*/ 240778 h 1192"/>
              <a:gd name="T62" fmla="*/ 0 w 8196"/>
              <a:gd name="T63" fmla="*/ 267531 h 1192"/>
              <a:gd name="T64" fmla="*/ 8719055 w 8196"/>
              <a:gd name="T65" fmla="*/ 1328737 h 1192"/>
              <a:gd name="T66" fmla="*/ 8723312 w 8196"/>
              <a:gd name="T67" fmla="*/ 1322049 h 1192"/>
              <a:gd name="T68" fmla="*/ 8723312 w 8196"/>
              <a:gd name="T69" fmla="*/ 568503 h 1192"/>
              <a:gd name="T70" fmla="*/ 8719055 w 8196"/>
              <a:gd name="T71" fmla="*/ 570733 h 1192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510"/>
                </a:lnTo>
                <a:lnTo>
                  <a:pt x="8192" y="512"/>
                </a:lnTo>
                <a:close/>
              </a:path>
            </a:pathLst>
          </a:custGeom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6969A9-1717-4FBA-81D2-5DC94DF05FC4}" type="datetimeFigureOut">
              <a:rPr lang="ru-RU"/>
              <a:pPr>
                <a:defRPr/>
              </a:pPr>
              <a:t>27.10.2022</a:t>
            </a:fld>
            <a:endParaRPr lang="ru-RU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D19EEF-D219-4A68-A924-18642998B77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22758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AF76F8-3D39-4446-A938-C2ACD9ED2592}" type="datetimeFigureOut">
              <a:rPr lang="ru-RU"/>
              <a:pPr>
                <a:defRPr/>
              </a:pPr>
              <a:t>27.10.2022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25D2DE-E61B-4DAD-81E6-3B8D654595A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38956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712767-C9A3-45EB-A7A3-0FA10EC9E919}" type="datetimeFigureOut">
              <a:rPr lang="ru-RU"/>
              <a:pPr>
                <a:defRPr/>
              </a:pPr>
              <a:t>27.10.2022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40397C-7069-4462-936F-BE200F8186E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17898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E1FBD1-F1D0-485C-9403-D0CC591846BF}" type="datetimeFigureOut">
              <a:rPr lang="ru-RU"/>
              <a:pPr>
                <a:defRPr/>
              </a:pPr>
              <a:t>27.10.2022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72A81B-C8EA-4C38-8C74-40E1BBD08E1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18846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1"/>
          <p:cNvSpPr/>
          <p:nvPr/>
        </p:nvSpPr>
        <p:spPr>
          <a:xfrm>
            <a:off x="228600" y="228600"/>
            <a:ext cx="8696325" cy="1427163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3" name="Group 5"/>
          <p:cNvGrpSpPr>
            <a:grpSpLocks noChangeAspect="1"/>
          </p:cNvGrpSpPr>
          <p:nvPr/>
        </p:nvGrpSpPr>
        <p:grpSpPr bwMode="auto">
          <a:xfrm>
            <a:off x="211138" y="714375"/>
            <a:ext cx="8723312" cy="1330325"/>
            <a:chOff x="-3905251" y="4294188"/>
            <a:chExt cx="13027839" cy="1892300"/>
          </a:xfrm>
        </p:grpSpPr>
        <p:sp>
          <p:nvSpPr>
            <p:cNvPr id="4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>
                <a:gd name="T0" fmla="*/ 4286250 w 2706"/>
                <a:gd name="T1" fmla="*/ 0 h 640"/>
                <a:gd name="T2" fmla="*/ 4286250 w 2706"/>
                <a:gd name="T3" fmla="*/ 0 h 640"/>
                <a:gd name="T4" fmla="*/ 4105275 w 2706"/>
                <a:gd name="T5" fmla="*/ 28575 h 640"/>
                <a:gd name="T6" fmla="*/ 3921125 w 2706"/>
                <a:gd name="T7" fmla="*/ 60325 h 640"/>
                <a:gd name="T8" fmla="*/ 3733800 w 2706"/>
                <a:gd name="T9" fmla="*/ 95250 h 640"/>
                <a:gd name="T10" fmla="*/ 3540125 w 2706"/>
                <a:gd name="T11" fmla="*/ 130175 h 640"/>
                <a:gd name="T12" fmla="*/ 3343275 w 2706"/>
                <a:gd name="T13" fmla="*/ 171450 h 640"/>
                <a:gd name="T14" fmla="*/ 3140075 w 2706"/>
                <a:gd name="T15" fmla="*/ 212725 h 640"/>
                <a:gd name="T16" fmla="*/ 2933700 w 2706"/>
                <a:gd name="T17" fmla="*/ 260350 h 640"/>
                <a:gd name="T18" fmla="*/ 2720975 w 2706"/>
                <a:gd name="T19" fmla="*/ 307975 h 640"/>
                <a:gd name="T20" fmla="*/ 2720975 w 2706"/>
                <a:gd name="T21" fmla="*/ 307975 h 640"/>
                <a:gd name="T22" fmla="*/ 2336800 w 2706"/>
                <a:gd name="T23" fmla="*/ 400050 h 640"/>
                <a:gd name="T24" fmla="*/ 1962150 w 2706"/>
                <a:gd name="T25" fmla="*/ 482600 h 640"/>
                <a:gd name="T26" fmla="*/ 1603375 w 2706"/>
                <a:gd name="T27" fmla="*/ 558800 h 640"/>
                <a:gd name="T28" fmla="*/ 1257300 w 2706"/>
                <a:gd name="T29" fmla="*/ 631825 h 640"/>
                <a:gd name="T30" fmla="*/ 927100 w 2706"/>
                <a:gd name="T31" fmla="*/ 695325 h 640"/>
                <a:gd name="T32" fmla="*/ 606425 w 2706"/>
                <a:gd name="T33" fmla="*/ 752475 h 640"/>
                <a:gd name="T34" fmla="*/ 298450 w 2706"/>
                <a:gd name="T35" fmla="*/ 806450 h 640"/>
                <a:gd name="T36" fmla="*/ 0 w 2706"/>
                <a:gd name="T37" fmla="*/ 854075 h 640"/>
                <a:gd name="T38" fmla="*/ 0 w 2706"/>
                <a:gd name="T39" fmla="*/ 854075 h 640"/>
                <a:gd name="T40" fmla="*/ 206375 w 2706"/>
                <a:gd name="T41" fmla="*/ 882650 h 640"/>
                <a:gd name="T42" fmla="*/ 403225 w 2706"/>
                <a:gd name="T43" fmla="*/ 908050 h 640"/>
                <a:gd name="T44" fmla="*/ 593725 w 2706"/>
                <a:gd name="T45" fmla="*/ 930275 h 640"/>
                <a:gd name="T46" fmla="*/ 781050 w 2706"/>
                <a:gd name="T47" fmla="*/ 949325 h 640"/>
                <a:gd name="T48" fmla="*/ 962025 w 2706"/>
                <a:gd name="T49" fmla="*/ 968375 h 640"/>
                <a:gd name="T50" fmla="*/ 1136650 w 2706"/>
                <a:gd name="T51" fmla="*/ 981075 h 640"/>
                <a:gd name="T52" fmla="*/ 1304925 w 2706"/>
                <a:gd name="T53" fmla="*/ 993775 h 640"/>
                <a:gd name="T54" fmla="*/ 1470025 w 2706"/>
                <a:gd name="T55" fmla="*/ 1003300 h 640"/>
                <a:gd name="T56" fmla="*/ 1631950 w 2706"/>
                <a:gd name="T57" fmla="*/ 1009650 h 640"/>
                <a:gd name="T58" fmla="*/ 1787525 w 2706"/>
                <a:gd name="T59" fmla="*/ 1012825 h 640"/>
                <a:gd name="T60" fmla="*/ 1936750 w 2706"/>
                <a:gd name="T61" fmla="*/ 1016000 h 640"/>
                <a:gd name="T62" fmla="*/ 2082800 w 2706"/>
                <a:gd name="T63" fmla="*/ 1016000 h 640"/>
                <a:gd name="T64" fmla="*/ 2225675 w 2706"/>
                <a:gd name="T65" fmla="*/ 1012825 h 640"/>
                <a:gd name="T66" fmla="*/ 2365375 w 2706"/>
                <a:gd name="T67" fmla="*/ 1009650 h 640"/>
                <a:gd name="T68" fmla="*/ 2498725 w 2706"/>
                <a:gd name="T69" fmla="*/ 1003300 h 640"/>
                <a:gd name="T70" fmla="*/ 2628900 w 2706"/>
                <a:gd name="T71" fmla="*/ 993775 h 640"/>
                <a:gd name="T72" fmla="*/ 2752725 w 2706"/>
                <a:gd name="T73" fmla="*/ 984250 h 640"/>
                <a:gd name="T74" fmla="*/ 2876550 w 2706"/>
                <a:gd name="T75" fmla="*/ 971550 h 640"/>
                <a:gd name="T76" fmla="*/ 2994025 w 2706"/>
                <a:gd name="T77" fmla="*/ 955675 h 640"/>
                <a:gd name="T78" fmla="*/ 3111500 w 2706"/>
                <a:gd name="T79" fmla="*/ 939800 h 640"/>
                <a:gd name="T80" fmla="*/ 3222625 w 2706"/>
                <a:gd name="T81" fmla="*/ 920750 h 640"/>
                <a:gd name="T82" fmla="*/ 3333750 w 2706"/>
                <a:gd name="T83" fmla="*/ 901700 h 640"/>
                <a:gd name="T84" fmla="*/ 3438525 w 2706"/>
                <a:gd name="T85" fmla="*/ 879475 h 640"/>
                <a:gd name="T86" fmla="*/ 3543300 w 2706"/>
                <a:gd name="T87" fmla="*/ 857250 h 640"/>
                <a:gd name="T88" fmla="*/ 3644900 w 2706"/>
                <a:gd name="T89" fmla="*/ 831850 h 640"/>
                <a:gd name="T90" fmla="*/ 3743325 w 2706"/>
                <a:gd name="T91" fmla="*/ 806450 h 640"/>
                <a:gd name="T92" fmla="*/ 3838575 w 2706"/>
                <a:gd name="T93" fmla="*/ 777875 h 640"/>
                <a:gd name="T94" fmla="*/ 3933825 w 2706"/>
                <a:gd name="T95" fmla="*/ 749300 h 640"/>
                <a:gd name="T96" fmla="*/ 4114800 w 2706"/>
                <a:gd name="T97" fmla="*/ 685800 h 640"/>
                <a:gd name="T98" fmla="*/ 4289425 w 2706"/>
                <a:gd name="T99" fmla="*/ 619125 h 640"/>
                <a:gd name="T100" fmla="*/ 4289425 w 2706"/>
                <a:gd name="T101" fmla="*/ 619125 h 640"/>
                <a:gd name="T102" fmla="*/ 4295775 w 2706"/>
                <a:gd name="T103" fmla="*/ 615950 h 640"/>
                <a:gd name="T104" fmla="*/ 4295775 w 2706"/>
                <a:gd name="T105" fmla="*/ 615950 h 640"/>
                <a:gd name="T106" fmla="*/ 4295775 w 2706"/>
                <a:gd name="T107" fmla="*/ 0 h 640"/>
                <a:gd name="T108" fmla="*/ 4295775 w 2706"/>
                <a:gd name="T109" fmla="*/ 0 h 640"/>
                <a:gd name="T110" fmla="*/ 4286250 w 2706"/>
                <a:gd name="T111" fmla="*/ 0 h 640"/>
                <a:gd name="T112" fmla="*/ 4286250 w 2706"/>
                <a:gd name="T113" fmla="*/ 0 h 6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5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>
                <a:gd name="T0" fmla="*/ 8280401 w 5216"/>
                <a:gd name="T1" fmla="*/ 1133475 h 762"/>
                <a:gd name="T2" fmla="*/ 7912101 w 5216"/>
                <a:gd name="T3" fmla="*/ 1089025 h 762"/>
                <a:gd name="T4" fmla="*/ 7108826 w 5216"/>
                <a:gd name="T5" fmla="*/ 968375 h 762"/>
                <a:gd name="T6" fmla="*/ 6213476 w 5216"/>
                <a:gd name="T7" fmla="*/ 806450 h 762"/>
                <a:gd name="T8" fmla="*/ 5216526 w 5216"/>
                <a:gd name="T9" fmla="*/ 593725 h 762"/>
                <a:gd name="T10" fmla="*/ 4676776 w 5216"/>
                <a:gd name="T11" fmla="*/ 469900 h 762"/>
                <a:gd name="T12" fmla="*/ 4257676 w 5216"/>
                <a:gd name="T13" fmla="*/ 374650 h 762"/>
                <a:gd name="T14" fmla="*/ 3857625 w 5216"/>
                <a:gd name="T15" fmla="*/ 292100 h 762"/>
                <a:gd name="T16" fmla="*/ 3476625 w 5216"/>
                <a:gd name="T17" fmla="*/ 222250 h 762"/>
                <a:gd name="T18" fmla="*/ 3111500 w 5216"/>
                <a:gd name="T19" fmla="*/ 161925 h 762"/>
                <a:gd name="T20" fmla="*/ 2762250 w 5216"/>
                <a:gd name="T21" fmla="*/ 114300 h 762"/>
                <a:gd name="T22" fmla="*/ 2117725 w 5216"/>
                <a:gd name="T23" fmla="*/ 44450 h 762"/>
                <a:gd name="T24" fmla="*/ 1539875 w 5216"/>
                <a:gd name="T25" fmla="*/ 6350 h 762"/>
                <a:gd name="T26" fmla="*/ 1022350 w 5216"/>
                <a:gd name="T27" fmla="*/ 0 h 762"/>
                <a:gd name="T28" fmla="*/ 568325 w 5216"/>
                <a:gd name="T29" fmla="*/ 15875 h 762"/>
                <a:gd name="T30" fmla="*/ 174625 w 5216"/>
                <a:gd name="T31" fmla="*/ 50800 h 762"/>
                <a:gd name="T32" fmla="*/ 0 w 5216"/>
                <a:gd name="T33" fmla="*/ 76200 h 762"/>
                <a:gd name="T34" fmla="*/ 498475 w 5216"/>
                <a:gd name="T35" fmla="*/ 136525 h 762"/>
                <a:gd name="T36" fmla="*/ 1035050 w 5216"/>
                <a:gd name="T37" fmla="*/ 222250 h 762"/>
                <a:gd name="T38" fmla="*/ 1609725 w 5216"/>
                <a:gd name="T39" fmla="*/ 333375 h 762"/>
                <a:gd name="T40" fmla="*/ 2225675 w 5216"/>
                <a:gd name="T41" fmla="*/ 469900 h 762"/>
                <a:gd name="T42" fmla="*/ 2787650 w 5216"/>
                <a:gd name="T43" fmla="*/ 600075 h 762"/>
                <a:gd name="T44" fmla="*/ 3822700 w 5216"/>
                <a:gd name="T45" fmla="*/ 819150 h 762"/>
                <a:gd name="T46" fmla="*/ 4298951 w 5216"/>
                <a:gd name="T47" fmla="*/ 908050 h 762"/>
                <a:gd name="T48" fmla="*/ 4749801 w 5216"/>
                <a:gd name="T49" fmla="*/ 984250 h 762"/>
                <a:gd name="T50" fmla="*/ 5175251 w 5216"/>
                <a:gd name="T51" fmla="*/ 1050925 h 762"/>
                <a:gd name="T52" fmla="*/ 5575301 w 5216"/>
                <a:gd name="T53" fmla="*/ 1101725 h 762"/>
                <a:gd name="T54" fmla="*/ 5953126 w 5216"/>
                <a:gd name="T55" fmla="*/ 1146175 h 762"/>
                <a:gd name="T56" fmla="*/ 6308726 w 5216"/>
                <a:gd name="T57" fmla="*/ 1174750 h 762"/>
                <a:gd name="T58" fmla="*/ 6642101 w 5216"/>
                <a:gd name="T59" fmla="*/ 1196975 h 762"/>
                <a:gd name="T60" fmla="*/ 6959601 w 5216"/>
                <a:gd name="T61" fmla="*/ 1209675 h 762"/>
                <a:gd name="T62" fmla="*/ 7254876 w 5216"/>
                <a:gd name="T63" fmla="*/ 1209675 h 762"/>
                <a:gd name="T64" fmla="*/ 7534276 w 5216"/>
                <a:gd name="T65" fmla="*/ 1203325 h 762"/>
                <a:gd name="T66" fmla="*/ 7797801 w 5216"/>
                <a:gd name="T67" fmla="*/ 1187450 h 762"/>
                <a:gd name="T68" fmla="*/ 8045451 w 5216"/>
                <a:gd name="T69" fmla="*/ 1162050 h 762"/>
                <a:gd name="T70" fmla="*/ 8280401 w 5216"/>
                <a:gd name="T71" fmla="*/ 1133475 h 7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>
                <a:gd name="T0" fmla="*/ 0 w 5144"/>
                <a:gd name="T1" fmla="*/ 111125 h 694"/>
                <a:gd name="T2" fmla="*/ 0 w 5144"/>
                <a:gd name="T3" fmla="*/ 111125 h 694"/>
                <a:gd name="T4" fmla="*/ 28575 w 5144"/>
                <a:gd name="T5" fmla="*/ 104775 h 694"/>
                <a:gd name="T6" fmla="*/ 114300 w 5144"/>
                <a:gd name="T7" fmla="*/ 88900 h 694"/>
                <a:gd name="T8" fmla="*/ 260350 w 5144"/>
                <a:gd name="T9" fmla="*/ 66675 h 694"/>
                <a:gd name="T10" fmla="*/ 355600 w 5144"/>
                <a:gd name="T11" fmla="*/ 53975 h 694"/>
                <a:gd name="T12" fmla="*/ 466725 w 5144"/>
                <a:gd name="T13" fmla="*/ 41275 h 694"/>
                <a:gd name="T14" fmla="*/ 590550 w 5144"/>
                <a:gd name="T15" fmla="*/ 31750 h 694"/>
                <a:gd name="T16" fmla="*/ 733425 w 5144"/>
                <a:gd name="T17" fmla="*/ 22225 h 694"/>
                <a:gd name="T18" fmla="*/ 889000 w 5144"/>
                <a:gd name="T19" fmla="*/ 12700 h 694"/>
                <a:gd name="T20" fmla="*/ 1063625 w 5144"/>
                <a:gd name="T21" fmla="*/ 6350 h 694"/>
                <a:gd name="T22" fmla="*/ 1254125 w 5144"/>
                <a:gd name="T23" fmla="*/ 3175 h 694"/>
                <a:gd name="T24" fmla="*/ 1460500 w 5144"/>
                <a:gd name="T25" fmla="*/ 0 h 694"/>
                <a:gd name="T26" fmla="*/ 1682750 w 5144"/>
                <a:gd name="T27" fmla="*/ 3175 h 694"/>
                <a:gd name="T28" fmla="*/ 1920875 w 5144"/>
                <a:gd name="T29" fmla="*/ 9525 h 694"/>
                <a:gd name="T30" fmla="*/ 2178050 w 5144"/>
                <a:gd name="T31" fmla="*/ 22225 h 694"/>
                <a:gd name="T32" fmla="*/ 2451100 w 5144"/>
                <a:gd name="T33" fmla="*/ 38100 h 694"/>
                <a:gd name="T34" fmla="*/ 2740025 w 5144"/>
                <a:gd name="T35" fmla="*/ 63500 h 694"/>
                <a:gd name="T36" fmla="*/ 3048000 w 5144"/>
                <a:gd name="T37" fmla="*/ 92075 h 694"/>
                <a:gd name="T38" fmla="*/ 3375025 w 5144"/>
                <a:gd name="T39" fmla="*/ 127000 h 694"/>
                <a:gd name="T40" fmla="*/ 3717925 w 5144"/>
                <a:gd name="T41" fmla="*/ 168275 h 694"/>
                <a:gd name="T42" fmla="*/ 4079875 w 5144"/>
                <a:gd name="T43" fmla="*/ 219075 h 694"/>
                <a:gd name="T44" fmla="*/ 4457700 w 5144"/>
                <a:gd name="T45" fmla="*/ 276225 h 694"/>
                <a:gd name="T46" fmla="*/ 4854575 w 5144"/>
                <a:gd name="T47" fmla="*/ 342900 h 694"/>
                <a:gd name="T48" fmla="*/ 5270500 w 5144"/>
                <a:gd name="T49" fmla="*/ 422275 h 694"/>
                <a:gd name="T50" fmla="*/ 5705475 w 5144"/>
                <a:gd name="T51" fmla="*/ 508000 h 694"/>
                <a:gd name="T52" fmla="*/ 6159500 w 5144"/>
                <a:gd name="T53" fmla="*/ 603250 h 694"/>
                <a:gd name="T54" fmla="*/ 6632575 w 5144"/>
                <a:gd name="T55" fmla="*/ 711200 h 694"/>
                <a:gd name="T56" fmla="*/ 7124700 w 5144"/>
                <a:gd name="T57" fmla="*/ 828675 h 694"/>
                <a:gd name="T58" fmla="*/ 7635875 w 5144"/>
                <a:gd name="T59" fmla="*/ 958850 h 694"/>
                <a:gd name="T60" fmla="*/ 8166100 w 5144"/>
                <a:gd name="T61" fmla="*/ 1101725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>
                <a:gd name="T0" fmla="*/ 0 w 3112"/>
                <a:gd name="T1" fmla="*/ 927100 h 584"/>
                <a:gd name="T2" fmla="*/ 0 w 3112"/>
                <a:gd name="T3" fmla="*/ 927100 h 584"/>
                <a:gd name="T4" fmla="*/ 142875 w 3112"/>
                <a:gd name="T5" fmla="*/ 889000 h 584"/>
                <a:gd name="T6" fmla="*/ 533400 w 3112"/>
                <a:gd name="T7" fmla="*/ 790575 h 584"/>
                <a:gd name="T8" fmla="*/ 803275 w 3112"/>
                <a:gd name="T9" fmla="*/ 723900 h 584"/>
                <a:gd name="T10" fmla="*/ 1114425 w 3112"/>
                <a:gd name="T11" fmla="*/ 650875 h 584"/>
                <a:gd name="T12" fmla="*/ 1460500 w 3112"/>
                <a:gd name="T13" fmla="*/ 571500 h 584"/>
                <a:gd name="T14" fmla="*/ 1831975 w 3112"/>
                <a:gd name="T15" fmla="*/ 485775 h 584"/>
                <a:gd name="T16" fmla="*/ 2225675 w 3112"/>
                <a:gd name="T17" fmla="*/ 403225 h 584"/>
                <a:gd name="T18" fmla="*/ 2628900 w 3112"/>
                <a:gd name="T19" fmla="*/ 320675 h 584"/>
                <a:gd name="T20" fmla="*/ 3041650 w 3112"/>
                <a:gd name="T21" fmla="*/ 244475 h 584"/>
                <a:gd name="T22" fmla="*/ 3451225 w 3112"/>
                <a:gd name="T23" fmla="*/ 171450 h 584"/>
                <a:gd name="T24" fmla="*/ 3654425 w 3112"/>
                <a:gd name="T25" fmla="*/ 139700 h 584"/>
                <a:gd name="T26" fmla="*/ 3851275 w 3112"/>
                <a:gd name="T27" fmla="*/ 107950 h 584"/>
                <a:gd name="T28" fmla="*/ 4048125 w 3112"/>
                <a:gd name="T29" fmla="*/ 82550 h 584"/>
                <a:gd name="T30" fmla="*/ 4238625 w 3112"/>
                <a:gd name="T31" fmla="*/ 57150 h 584"/>
                <a:gd name="T32" fmla="*/ 4425950 w 3112"/>
                <a:gd name="T33" fmla="*/ 38100 h 584"/>
                <a:gd name="T34" fmla="*/ 4603750 w 3112"/>
                <a:gd name="T35" fmla="*/ 22225 h 584"/>
                <a:gd name="T36" fmla="*/ 4775200 w 3112"/>
                <a:gd name="T37" fmla="*/ 9525 h 584"/>
                <a:gd name="T38" fmla="*/ 4940300 w 3112"/>
                <a:gd name="T39" fmla="*/ 0 h 5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 useBgFill="1">
          <p:nvSpPr>
            <p:cNvPr id="8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>
                <a:gd name="T0" fmla="*/ 13021481 w 8196"/>
                <a:gd name="T1" fmla="*/ 812800 h 1192"/>
                <a:gd name="T2" fmla="*/ 12779871 w 8196"/>
                <a:gd name="T3" fmla="*/ 904875 h 1192"/>
                <a:gd name="T4" fmla="*/ 12522366 w 8196"/>
                <a:gd name="T5" fmla="*/ 984250 h 1192"/>
                <a:gd name="T6" fmla="*/ 12248966 w 8196"/>
                <a:gd name="T7" fmla="*/ 1057275 h 1192"/>
                <a:gd name="T8" fmla="*/ 11956492 w 8196"/>
                <a:gd name="T9" fmla="*/ 1114425 h 1192"/>
                <a:gd name="T10" fmla="*/ 11638584 w 8196"/>
                <a:gd name="T11" fmla="*/ 1158875 h 1192"/>
                <a:gd name="T12" fmla="*/ 11295245 w 8196"/>
                <a:gd name="T13" fmla="*/ 1190625 h 1192"/>
                <a:gd name="T14" fmla="*/ 10923293 w 8196"/>
                <a:gd name="T15" fmla="*/ 1209675 h 1192"/>
                <a:gd name="T16" fmla="*/ 10519551 w 8196"/>
                <a:gd name="T17" fmla="*/ 1206500 h 1192"/>
                <a:gd name="T18" fmla="*/ 10080839 w 8196"/>
                <a:gd name="T19" fmla="*/ 1190625 h 1192"/>
                <a:gd name="T20" fmla="*/ 9603978 w 8196"/>
                <a:gd name="T21" fmla="*/ 1152525 h 1192"/>
                <a:gd name="T22" fmla="*/ 9085789 w 8196"/>
                <a:gd name="T23" fmla="*/ 1095375 h 1192"/>
                <a:gd name="T24" fmla="*/ 8526272 w 8196"/>
                <a:gd name="T25" fmla="*/ 1019175 h 1192"/>
                <a:gd name="T26" fmla="*/ 7919070 w 8196"/>
                <a:gd name="T27" fmla="*/ 917575 h 1192"/>
                <a:gd name="T28" fmla="*/ 7261002 w 8196"/>
                <a:gd name="T29" fmla="*/ 793750 h 1192"/>
                <a:gd name="T30" fmla="*/ 6552068 w 8196"/>
                <a:gd name="T31" fmla="*/ 644525 h 1192"/>
                <a:gd name="T32" fmla="*/ 5785912 w 8196"/>
                <a:gd name="T33" fmla="*/ 469900 h 1192"/>
                <a:gd name="T34" fmla="*/ 5398065 w 8196"/>
                <a:gd name="T35" fmla="*/ 381000 h 1192"/>
                <a:gd name="T36" fmla="*/ 4663699 w 8196"/>
                <a:gd name="T37" fmla="*/ 234950 h 1192"/>
                <a:gd name="T38" fmla="*/ 3992915 w 8196"/>
                <a:gd name="T39" fmla="*/ 130175 h 1192"/>
                <a:gd name="T40" fmla="*/ 3379354 w 8196"/>
                <a:gd name="T41" fmla="*/ 57150 h 1192"/>
                <a:gd name="T42" fmla="*/ 2823016 w 8196"/>
                <a:gd name="T43" fmla="*/ 15875 h 1192"/>
                <a:gd name="T44" fmla="*/ 2323902 w 8196"/>
                <a:gd name="T45" fmla="*/ 0 h 1192"/>
                <a:gd name="T46" fmla="*/ 1878832 w 8196"/>
                <a:gd name="T47" fmla="*/ 6350 h 1192"/>
                <a:gd name="T48" fmla="*/ 1484627 w 8196"/>
                <a:gd name="T49" fmla="*/ 31750 h 1192"/>
                <a:gd name="T50" fmla="*/ 1138108 w 8196"/>
                <a:gd name="T51" fmla="*/ 69850 h 1192"/>
                <a:gd name="T52" fmla="*/ 842454 w 8196"/>
                <a:gd name="T53" fmla="*/ 117475 h 1192"/>
                <a:gd name="T54" fmla="*/ 594487 w 8196"/>
                <a:gd name="T55" fmla="*/ 171450 h 1192"/>
                <a:gd name="T56" fmla="*/ 394205 w 8196"/>
                <a:gd name="T57" fmla="*/ 228600 h 1192"/>
                <a:gd name="T58" fmla="*/ 235251 w 8196"/>
                <a:gd name="T59" fmla="*/ 279400 h 1192"/>
                <a:gd name="T60" fmla="*/ 76298 w 8196"/>
                <a:gd name="T61" fmla="*/ 342900 h 1192"/>
                <a:gd name="T62" fmla="*/ 0 w 8196"/>
                <a:gd name="T63" fmla="*/ 381000 h 1192"/>
                <a:gd name="T64" fmla="*/ 13021481 w 8196"/>
                <a:gd name="T65" fmla="*/ 1892300 h 1192"/>
                <a:gd name="T66" fmla="*/ 13027839 w 8196"/>
                <a:gd name="T67" fmla="*/ 1882775 h 1192"/>
                <a:gd name="T68" fmla="*/ 13027839 w 8196"/>
                <a:gd name="T69" fmla="*/ 809625 h 1192"/>
                <a:gd name="T70" fmla="*/ 13021481 w 8196"/>
                <a:gd name="T71" fmla="*/ 812800 h 11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9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521B80-B5E1-4DFE-9CC9-A5239AE89E97}" type="datetimeFigureOut">
              <a:rPr lang="ru-RU"/>
              <a:pPr>
                <a:defRPr/>
              </a:pPr>
              <a:t>27.10.2022</a:t>
            </a:fld>
            <a:endParaRPr lang="ru-RU"/>
          </a:p>
        </p:txBody>
      </p:sp>
      <p:sp>
        <p:nvSpPr>
          <p:cNvPr id="10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68234D-CF9A-4421-A975-80BAE1B8C6B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47121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14"/>
          <p:cNvSpPr/>
          <p:nvPr/>
        </p:nvSpPr>
        <p:spPr>
          <a:xfrm>
            <a:off x="228600" y="228600"/>
            <a:ext cx="8696325" cy="1427163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6" name="Group 23"/>
          <p:cNvGrpSpPr>
            <a:grpSpLocks noChangeAspect="1"/>
          </p:cNvGrpSpPr>
          <p:nvPr/>
        </p:nvGrpSpPr>
        <p:grpSpPr bwMode="auto">
          <a:xfrm>
            <a:off x="211138" y="714375"/>
            <a:ext cx="8723312" cy="1331913"/>
            <a:chOff x="-3905250" y="4294188"/>
            <a:chExt cx="13011150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>
                <a:gd name="T0" fmla="*/ 4286250 w 2706"/>
                <a:gd name="T1" fmla="*/ 0 h 640"/>
                <a:gd name="T2" fmla="*/ 4286250 w 2706"/>
                <a:gd name="T3" fmla="*/ 0 h 640"/>
                <a:gd name="T4" fmla="*/ 4105275 w 2706"/>
                <a:gd name="T5" fmla="*/ 28575 h 640"/>
                <a:gd name="T6" fmla="*/ 3921125 w 2706"/>
                <a:gd name="T7" fmla="*/ 60325 h 640"/>
                <a:gd name="T8" fmla="*/ 3733800 w 2706"/>
                <a:gd name="T9" fmla="*/ 95250 h 640"/>
                <a:gd name="T10" fmla="*/ 3540125 w 2706"/>
                <a:gd name="T11" fmla="*/ 130175 h 640"/>
                <a:gd name="T12" fmla="*/ 3343275 w 2706"/>
                <a:gd name="T13" fmla="*/ 171450 h 640"/>
                <a:gd name="T14" fmla="*/ 3140075 w 2706"/>
                <a:gd name="T15" fmla="*/ 212725 h 640"/>
                <a:gd name="T16" fmla="*/ 2933700 w 2706"/>
                <a:gd name="T17" fmla="*/ 260350 h 640"/>
                <a:gd name="T18" fmla="*/ 2720975 w 2706"/>
                <a:gd name="T19" fmla="*/ 307975 h 640"/>
                <a:gd name="T20" fmla="*/ 2720975 w 2706"/>
                <a:gd name="T21" fmla="*/ 307975 h 640"/>
                <a:gd name="T22" fmla="*/ 2336800 w 2706"/>
                <a:gd name="T23" fmla="*/ 400050 h 640"/>
                <a:gd name="T24" fmla="*/ 1962150 w 2706"/>
                <a:gd name="T25" fmla="*/ 482600 h 640"/>
                <a:gd name="T26" fmla="*/ 1603375 w 2706"/>
                <a:gd name="T27" fmla="*/ 558800 h 640"/>
                <a:gd name="T28" fmla="*/ 1257300 w 2706"/>
                <a:gd name="T29" fmla="*/ 631825 h 640"/>
                <a:gd name="T30" fmla="*/ 927100 w 2706"/>
                <a:gd name="T31" fmla="*/ 695325 h 640"/>
                <a:gd name="T32" fmla="*/ 606425 w 2706"/>
                <a:gd name="T33" fmla="*/ 752475 h 640"/>
                <a:gd name="T34" fmla="*/ 298450 w 2706"/>
                <a:gd name="T35" fmla="*/ 806450 h 640"/>
                <a:gd name="T36" fmla="*/ 0 w 2706"/>
                <a:gd name="T37" fmla="*/ 854075 h 640"/>
                <a:gd name="T38" fmla="*/ 0 w 2706"/>
                <a:gd name="T39" fmla="*/ 854075 h 640"/>
                <a:gd name="T40" fmla="*/ 206375 w 2706"/>
                <a:gd name="T41" fmla="*/ 882650 h 640"/>
                <a:gd name="T42" fmla="*/ 403225 w 2706"/>
                <a:gd name="T43" fmla="*/ 908050 h 640"/>
                <a:gd name="T44" fmla="*/ 593725 w 2706"/>
                <a:gd name="T45" fmla="*/ 930275 h 640"/>
                <a:gd name="T46" fmla="*/ 781050 w 2706"/>
                <a:gd name="T47" fmla="*/ 949325 h 640"/>
                <a:gd name="T48" fmla="*/ 962025 w 2706"/>
                <a:gd name="T49" fmla="*/ 968375 h 640"/>
                <a:gd name="T50" fmla="*/ 1136650 w 2706"/>
                <a:gd name="T51" fmla="*/ 981075 h 640"/>
                <a:gd name="T52" fmla="*/ 1304925 w 2706"/>
                <a:gd name="T53" fmla="*/ 993775 h 640"/>
                <a:gd name="T54" fmla="*/ 1470025 w 2706"/>
                <a:gd name="T55" fmla="*/ 1003300 h 640"/>
                <a:gd name="T56" fmla="*/ 1631950 w 2706"/>
                <a:gd name="T57" fmla="*/ 1009650 h 640"/>
                <a:gd name="T58" fmla="*/ 1787525 w 2706"/>
                <a:gd name="T59" fmla="*/ 1012825 h 640"/>
                <a:gd name="T60" fmla="*/ 1936750 w 2706"/>
                <a:gd name="T61" fmla="*/ 1016000 h 640"/>
                <a:gd name="T62" fmla="*/ 2082800 w 2706"/>
                <a:gd name="T63" fmla="*/ 1016000 h 640"/>
                <a:gd name="T64" fmla="*/ 2225675 w 2706"/>
                <a:gd name="T65" fmla="*/ 1012825 h 640"/>
                <a:gd name="T66" fmla="*/ 2365375 w 2706"/>
                <a:gd name="T67" fmla="*/ 1009650 h 640"/>
                <a:gd name="T68" fmla="*/ 2498725 w 2706"/>
                <a:gd name="T69" fmla="*/ 1003300 h 640"/>
                <a:gd name="T70" fmla="*/ 2628900 w 2706"/>
                <a:gd name="T71" fmla="*/ 993775 h 640"/>
                <a:gd name="T72" fmla="*/ 2752725 w 2706"/>
                <a:gd name="T73" fmla="*/ 984250 h 640"/>
                <a:gd name="T74" fmla="*/ 2876550 w 2706"/>
                <a:gd name="T75" fmla="*/ 971550 h 640"/>
                <a:gd name="T76" fmla="*/ 2994025 w 2706"/>
                <a:gd name="T77" fmla="*/ 955675 h 640"/>
                <a:gd name="T78" fmla="*/ 3111500 w 2706"/>
                <a:gd name="T79" fmla="*/ 939800 h 640"/>
                <a:gd name="T80" fmla="*/ 3222625 w 2706"/>
                <a:gd name="T81" fmla="*/ 920750 h 640"/>
                <a:gd name="T82" fmla="*/ 3333750 w 2706"/>
                <a:gd name="T83" fmla="*/ 901700 h 640"/>
                <a:gd name="T84" fmla="*/ 3438525 w 2706"/>
                <a:gd name="T85" fmla="*/ 879475 h 640"/>
                <a:gd name="T86" fmla="*/ 3543300 w 2706"/>
                <a:gd name="T87" fmla="*/ 857250 h 640"/>
                <a:gd name="T88" fmla="*/ 3644900 w 2706"/>
                <a:gd name="T89" fmla="*/ 831850 h 640"/>
                <a:gd name="T90" fmla="*/ 3743325 w 2706"/>
                <a:gd name="T91" fmla="*/ 806450 h 640"/>
                <a:gd name="T92" fmla="*/ 3838575 w 2706"/>
                <a:gd name="T93" fmla="*/ 777875 h 640"/>
                <a:gd name="T94" fmla="*/ 3933825 w 2706"/>
                <a:gd name="T95" fmla="*/ 749300 h 640"/>
                <a:gd name="T96" fmla="*/ 4114800 w 2706"/>
                <a:gd name="T97" fmla="*/ 685800 h 640"/>
                <a:gd name="T98" fmla="*/ 4289425 w 2706"/>
                <a:gd name="T99" fmla="*/ 619125 h 640"/>
                <a:gd name="T100" fmla="*/ 4289425 w 2706"/>
                <a:gd name="T101" fmla="*/ 619125 h 640"/>
                <a:gd name="T102" fmla="*/ 4295775 w 2706"/>
                <a:gd name="T103" fmla="*/ 615950 h 640"/>
                <a:gd name="T104" fmla="*/ 4295775 w 2706"/>
                <a:gd name="T105" fmla="*/ 615950 h 640"/>
                <a:gd name="T106" fmla="*/ 4295775 w 2706"/>
                <a:gd name="T107" fmla="*/ 0 h 640"/>
                <a:gd name="T108" fmla="*/ 4295775 w 2706"/>
                <a:gd name="T109" fmla="*/ 0 h 640"/>
                <a:gd name="T110" fmla="*/ 4286250 w 2706"/>
                <a:gd name="T111" fmla="*/ 0 h 640"/>
                <a:gd name="T112" fmla="*/ 4286250 w 2706"/>
                <a:gd name="T113" fmla="*/ 0 h 6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>
                <a:gd name="T0" fmla="*/ 8280401 w 5216"/>
                <a:gd name="T1" fmla="*/ 1133475 h 762"/>
                <a:gd name="T2" fmla="*/ 7912101 w 5216"/>
                <a:gd name="T3" fmla="*/ 1089025 h 762"/>
                <a:gd name="T4" fmla="*/ 7108826 w 5216"/>
                <a:gd name="T5" fmla="*/ 968375 h 762"/>
                <a:gd name="T6" fmla="*/ 6213476 w 5216"/>
                <a:gd name="T7" fmla="*/ 806450 h 762"/>
                <a:gd name="T8" fmla="*/ 5216526 w 5216"/>
                <a:gd name="T9" fmla="*/ 593725 h 762"/>
                <a:gd name="T10" fmla="*/ 4676776 w 5216"/>
                <a:gd name="T11" fmla="*/ 469900 h 762"/>
                <a:gd name="T12" fmla="*/ 4257676 w 5216"/>
                <a:gd name="T13" fmla="*/ 374650 h 762"/>
                <a:gd name="T14" fmla="*/ 3857625 w 5216"/>
                <a:gd name="T15" fmla="*/ 292100 h 762"/>
                <a:gd name="T16" fmla="*/ 3476625 w 5216"/>
                <a:gd name="T17" fmla="*/ 222250 h 762"/>
                <a:gd name="T18" fmla="*/ 3111500 w 5216"/>
                <a:gd name="T19" fmla="*/ 161925 h 762"/>
                <a:gd name="T20" fmla="*/ 2762250 w 5216"/>
                <a:gd name="T21" fmla="*/ 114300 h 762"/>
                <a:gd name="T22" fmla="*/ 2117725 w 5216"/>
                <a:gd name="T23" fmla="*/ 44450 h 762"/>
                <a:gd name="T24" fmla="*/ 1539875 w 5216"/>
                <a:gd name="T25" fmla="*/ 6350 h 762"/>
                <a:gd name="T26" fmla="*/ 1022350 w 5216"/>
                <a:gd name="T27" fmla="*/ 0 h 762"/>
                <a:gd name="T28" fmla="*/ 568325 w 5216"/>
                <a:gd name="T29" fmla="*/ 15875 h 762"/>
                <a:gd name="T30" fmla="*/ 174625 w 5216"/>
                <a:gd name="T31" fmla="*/ 50800 h 762"/>
                <a:gd name="T32" fmla="*/ 0 w 5216"/>
                <a:gd name="T33" fmla="*/ 76200 h 762"/>
                <a:gd name="T34" fmla="*/ 498475 w 5216"/>
                <a:gd name="T35" fmla="*/ 136525 h 762"/>
                <a:gd name="T36" fmla="*/ 1035050 w 5216"/>
                <a:gd name="T37" fmla="*/ 222250 h 762"/>
                <a:gd name="T38" fmla="*/ 1609725 w 5216"/>
                <a:gd name="T39" fmla="*/ 333375 h 762"/>
                <a:gd name="T40" fmla="*/ 2225675 w 5216"/>
                <a:gd name="T41" fmla="*/ 469900 h 762"/>
                <a:gd name="T42" fmla="*/ 2787650 w 5216"/>
                <a:gd name="T43" fmla="*/ 600075 h 762"/>
                <a:gd name="T44" fmla="*/ 3822700 w 5216"/>
                <a:gd name="T45" fmla="*/ 819150 h 762"/>
                <a:gd name="T46" fmla="*/ 4298951 w 5216"/>
                <a:gd name="T47" fmla="*/ 908050 h 762"/>
                <a:gd name="T48" fmla="*/ 4749801 w 5216"/>
                <a:gd name="T49" fmla="*/ 984250 h 762"/>
                <a:gd name="T50" fmla="*/ 5175251 w 5216"/>
                <a:gd name="T51" fmla="*/ 1050925 h 762"/>
                <a:gd name="T52" fmla="*/ 5575301 w 5216"/>
                <a:gd name="T53" fmla="*/ 1101725 h 762"/>
                <a:gd name="T54" fmla="*/ 5953126 w 5216"/>
                <a:gd name="T55" fmla="*/ 1146175 h 762"/>
                <a:gd name="T56" fmla="*/ 6308726 w 5216"/>
                <a:gd name="T57" fmla="*/ 1174750 h 762"/>
                <a:gd name="T58" fmla="*/ 6642101 w 5216"/>
                <a:gd name="T59" fmla="*/ 1196975 h 762"/>
                <a:gd name="T60" fmla="*/ 6959601 w 5216"/>
                <a:gd name="T61" fmla="*/ 1209675 h 762"/>
                <a:gd name="T62" fmla="*/ 7254876 w 5216"/>
                <a:gd name="T63" fmla="*/ 1209675 h 762"/>
                <a:gd name="T64" fmla="*/ 7534276 w 5216"/>
                <a:gd name="T65" fmla="*/ 1203325 h 762"/>
                <a:gd name="T66" fmla="*/ 7797801 w 5216"/>
                <a:gd name="T67" fmla="*/ 1187450 h 762"/>
                <a:gd name="T68" fmla="*/ 8045451 w 5216"/>
                <a:gd name="T69" fmla="*/ 1162050 h 762"/>
                <a:gd name="T70" fmla="*/ 8280401 w 5216"/>
                <a:gd name="T71" fmla="*/ 1133475 h 7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>
                <a:gd name="T0" fmla="*/ 0 w 5144"/>
                <a:gd name="T1" fmla="*/ 111125 h 694"/>
                <a:gd name="T2" fmla="*/ 0 w 5144"/>
                <a:gd name="T3" fmla="*/ 111125 h 694"/>
                <a:gd name="T4" fmla="*/ 28575 w 5144"/>
                <a:gd name="T5" fmla="*/ 104775 h 694"/>
                <a:gd name="T6" fmla="*/ 114300 w 5144"/>
                <a:gd name="T7" fmla="*/ 88900 h 694"/>
                <a:gd name="T8" fmla="*/ 260350 w 5144"/>
                <a:gd name="T9" fmla="*/ 66675 h 694"/>
                <a:gd name="T10" fmla="*/ 355600 w 5144"/>
                <a:gd name="T11" fmla="*/ 53975 h 694"/>
                <a:gd name="T12" fmla="*/ 466725 w 5144"/>
                <a:gd name="T13" fmla="*/ 41275 h 694"/>
                <a:gd name="T14" fmla="*/ 590550 w 5144"/>
                <a:gd name="T15" fmla="*/ 31750 h 694"/>
                <a:gd name="T16" fmla="*/ 733425 w 5144"/>
                <a:gd name="T17" fmla="*/ 22225 h 694"/>
                <a:gd name="T18" fmla="*/ 889000 w 5144"/>
                <a:gd name="T19" fmla="*/ 12700 h 694"/>
                <a:gd name="T20" fmla="*/ 1063625 w 5144"/>
                <a:gd name="T21" fmla="*/ 6350 h 694"/>
                <a:gd name="T22" fmla="*/ 1254125 w 5144"/>
                <a:gd name="T23" fmla="*/ 3175 h 694"/>
                <a:gd name="T24" fmla="*/ 1460500 w 5144"/>
                <a:gd name="T25" fmla="*/ 0 h 694"/>
                <a:gd name="T26" fmla="*/ 1682750 w 5144"/>
                <a:gd name="T27" fmla="*/ 3175 h 694"/>
                <a:gd name="T28" fmla="*/ 1920875 w 5144"/>
                <a:gd name="T29" fmla="*/ 9525 h 694"/>
                <a:gd name="T30" fmla="*/ 2178050 w 5144"/>
                <a:gd name="T31" fmla="*/ 22225 h 694"/>
                <a:gd name="T32" fmla="*/ 2451100 w 5144"/>
                <a:gd name="T33" fmla="*/ 38100 h 694"/>
                <a:gd name="T34" fmla="*/ 2740025 w 5144"/>
                <a:gd name="T35" fmla="*/ 63500 h 694"/>
                <a:gd name="T36" fmla="*/ 3048000 w 5144"/>
                <a:gd name="T37" fmla="*/ 92075 h 694"/>
                <a:gd name="T38" fmla="*/ 3375025 w 5144"/>
                <a:gd name="T39" fmla="*/ 127000 h 694"/>
                <a:gd name="T40" fmla="*/ 3717925 w 5144"/>
                <a:gd name="T41" fmla="*/ 168275 h 694"/>
                <a:gd name="T42" fmla="*/ 4079875 w 5144"/>
                <a:gd name="T43" fmla="*/ 219075 h 694"/>
                <a:gd name="T44" fmla="*/ 4457700 w 5144"/>
                <a:gd name="T45" fmla="*/ 276225 h 694"/>
                <a:gd name="T46" fmla="*/ 4854575 w 5144"/>
                <a:gd name="T47" fmla="*/ 342900 h 694"/>
                <a:gd name="T48" fmla="*/ 5270500 w 5144"/>
                <a:gd name="T49" fmla="*/ 422275 h 694"/>
                <a:gd name="T50" fmla="*/ 5705475 w 5144"/>
                <a:gd name="T51" fmla="*/ 508000 h 694"/>
                <a:gd name="T52" fmla="*/ 6159500 w 5144"/>
                <a:gd name="T53" fmla="*/ 603250 h 694"/>
                <a:gd name="T54" fmla="*/ 6632575 w 5144"/>
                <a:gd name="T55" fmla="*/ 711200 h 694"/>
                <a:gd name="T56" fmla="*/ 7124700 w 5144"/>
                <a:gd name="T57" fmla="*/ 828675 h 694"/>
                <a:gd name="T58" fmla="*/ 7635875 w 5144"/>
                <a:gd name="T59" fmla="*/ 958850 h 694"/>
                <a:gd name="T60" fmla="*/ 8166100 w 5144"/>
                <a:gd name="T61" fmla="*/ 1101725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>
                <a:gd name="T0" fmla="*/ 0 w 3112"/>
                <a:gd name="T1" fmla="*/ 927100 h 584"/>
                <a:gd name="T2" fmla="*/ 0 w 3112"/>
                <a:gd name="T3" fmla="*/ 927100 h 584"/>
                <a:gd name="T4" fmla="*/ 142875 w 3112"/>
                <a:gd name="T5" fmla="*/ 889000 h 584"/>
                <a:gd name="T6" fmla="*/ 533400 w 3112"/>
                <a:gd name="T7" fmla="*/ 790575 h 584"/>
                <a:gd name="T8" fmla="*/ 803275 w 3112"/>
                <a:gd name="T9" fmla="*/ 723900 h 584"/>
                <a:gd name="T10" fmla="*/ 1114425 w 3112"/>
                <a:gd name="T11" fmla="*/ 650875 h 584"/>
                <a:gd name="T12" fmla="*/ 1460500 w 3112"/>
                <a:gd name="T13" fmla="*/ 571500 h 584"/>
                <a:gd name="T14" fmla="*/ 1831975 w 3112"/>
                <a:gd name="T15" fmla="*/ 485775 h 584"/>
                <a:gd name="T16" fmla="*/ 2225675 w 3112"/>
                <a:gd name="T17" fmla="*/ 403225 h 584"/>
                <a:gd name="T18" fmla="*/ 2628900 w 3112"/>
                <a:gd name="T19" fmla="*/ 320675 h 584"/>
                <a:gd name="T20" fmla="*/ 3041650 w 3112"/>
                <a:gd name="T21" fmla="*/ 244475 h 584"/>
                <a:gd name="T22" fmla="*/ 3451225 w 3112"/>
                <a:gd name="T23" fmla="*/ 171450 h 584"/>
                <a:gd name="T24" fmla="*/ 3654425 w 3112"/>
                <a:gd name="T25" fmla="*/ 139700 h 584"/>
                <a:gd name="T26" fmla="*/ 3851275 w 3112"/>
                <a:gd name="T27" fmla="*/ 107950 h 584"/>
                <a:gd name="T28" fmla="*/ 4048125 w 3112"/>
                <a:gd name="T29" fmla="*/ 82550 h 584"/>
                <a:gd name="T30" fmla="*/ 4238625 w 3112"/>
                <a:gd name="T31" fmla="*/ 57150 h 584"/>
                <a:gd name="T32" fmla="*/ 4425950 w 3112"/>
                <a:gd name="T33" fmla="*/ 38100 h 584"/>
                <a:gd name="T34" fmla="*/ 4603750 w 3112"/>
                <a:gd name="T35" fmla="*/ 22225 h 584"/>
                <a:gd name="T36" fmla="*/ 4775200 w 3112"/>
                <a:gd name="T37" fmla="*/ 9525 h 584"/>
                <a:gd name="T38" fmla="*/ 4940300 w 3112"/>
                <a:gd name="T39" fmla="*/ 0 h 5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 useBgFill="1">
          <p:nvSpPr>
            <p:cNvPr id="11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>
                <a:gd name="T0" fmla="*/ 13004800 w 8196"/>
                <a:gd name="T1" fmla="*/ 812800 h 1192"/>
                <a:gd name="T2" fmla="*/ 12763500 w 8196"/>
                <a:gd name="T3" fmla="*/ 904875 h 1192"/>
                <a:gd name="T4" fmla="*/ 12506325 w 8196"/>
                <a:gd name="T5" fmla="*/ 984250 h 1192"/>
                <a:gd name="T6" fmla="*/ 12233275 w 8196"/>
                <a:gd name="T7" fmla="*/ 1057275 h 1192"/>
                <a:gd name="T8" fmla="*/ 11941175 w 8196"/>
                <a:gd name="T9" fmla="*/ 1114425 h 1192"/>
                <a:gd name="T10" fmla="*/ 11623675 w 8196"/>
                <a:gd name="T11" fmla="*/ 1158875 h 1192"/>
                <a:gd name="T12" fmla="*/ 11280775 w 8196"/>
                <a:gd name="T13" fmla="*/ 1190625 h 1192"/>
                <a:gd name="T14" fmla="*/ 10909300 w 8196"/>
                <a:gd name="T15" fmla="*/ 1209675 h 1192"/>
                <a:gd name="T16" fmla="*/ 10506075 w 8196"/>
                <a:gd name="T17" fmla="*/ 1206500 h 1192"/>
                <a:gd name="T18" fmla="*/ 10067925 w 8196"/>
                <a:gd name="T19" fmla="*/ 1190625 h 1192"/>
                <a:gd name="T20" fmla="*/ 9591675 w 8196"/>
                <a:gd name="T21" fmla="*/ 1152525 h 1192"/>
                <a:gd name="T22" fmla="*/ 9074150 w 8196"/>
                <a:gd name="T23" fmla="*/ 1095375 h 1192"/>
                <a:gd name="T24" fmla="*/ 8515350 w 8196"/>
                <a:gd name="T25" fmla="*/ 1019175 h 1192"/>
                <a:gd name="T26" fmla="*/ 7908925 w 8196"/>
                <a:gd name="T27" fmla="*/ 917575 h 1192"/>
                <a:gd name="T28" fmla="*/ 7251700 w 8196"/>
                <a:gd name="T29" fmla="*/ 793750 h 1192"/>
                <a:gd name="T30" fmla="*/ 6543675 w 8196"/>
                <a:gd name="T31" fmla="*/ 644525 h 1192"/>
                <a:gd name="T32" fmla="*/ 5778500 w 8196"/>
                <a:gd name="T33" fmla="*/ 469900 h 1192"/>
                <a:gd name="T34" fmla="*/ 5391150 w 8196"/>
                <a:gd name="T35" fmla="*/ 381000 h 1192"/>
                <a:gd name="T36" fmla="*/ 4657725 w 8196"/>
                <a:gd name="T37" fmla="*/ 234950 h 1192"/>
                <a:gd name="T38" fmla="*/ 3987800 w 8196"/>
                <a:gd name="T39" fmla="*/ 130175 h 1192"/>
                <a:gd name="T40" fmla="*/ 3375025 w 8196"/>
                <a:gd name="T41" fmla="*/ 57150 h 1192"/>
                <a:gd name="T42" fmla="*/ 2819400 w 8196"/>
                <a:gd name="T43" fmla="*/ 15875 h 1192"/>
                <a:gd name="T44" fmla="*/ 2320925 w 8196"/>
                <a:gd name="T45" fmla="*/ 0 h 1192"/>
                <a:gd name="T46" fmla="*/ 1876425 w 8196"/>
                <a:gd name="T47" fmla="*/ 6350 h 1192"/>
                <a:gd name="T48" fmla="*/ 1482725 w 8196"/>
                <a:gd name="T49" fmla="*/ 31750 h 1192"/>
                <a:gd name="T50" fmla="*/ 1136650 w 8196"/>
                <a:gd name="T51" fmla="*/ 69850 h 1192"/>
                <a:gd name="T52" fmla="*/ 841375 w 8196"/>
                <a:gd name="T53" fmla="*/ 117475 h 1192"/>
                <a:gd name="T54" fmla="*/ 593725 w 8196"/>
                <a:gd name="T55" fmla="*/ 171450 h 1192"/>
                <a:gd name="T56" fmla="*/ 393700 w 8196"/>
                <a:gd name="T57" fmla="*/ 228600 h 1192"/>
                <a:gd name="T58" fmla="*/ 234950 w 8196"/>
                <a:gd name="T59" fmla="*/ 279400 h 1192"/>
                <a:gd name="T60" fmla="*/ 76200 w 8196"/>
                <a:gd name="T61" fmla="*/ 342900 h 1192"/>
                <a:gd name="T62" fmla="*/ 0 w 8196"/>
                <a:gd name="T63" fmla="*/ 381000 h 1192"/>
                <a:gd name="T64" fmla="*/ 13004800 w 8196"/>
                <a:gd name="T65" fmla="*/ 1892300 h 1192"/>
                <a:gd name="T66" fmla="*/ 13011150 w 8196"/>
                <a:gd name="T67" fmla="*/ 1882775 h 1192"/>
                <a:gd name="T68" fmla="*/ 13011150 w 8196"/>
                <a:gd name="T69" fmla="*/ 809625 h 1192"/>
                <a:gd name="T70" fmla="*/ 13004800 w 8196"/>
                <a:gd name="T71" fmla="*/ 812800 h 11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2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D7E6AA-38D3-4117-BED5-DA94176D4FF7}" type="datetimeFigureOut">
              <a:rPr lang="ru-RU"/>
              <a:pPr>
                <a:defRPr/>
              </a:pPr>
              <a:t>27.10.2022</a:t>
            </a:fld>
            <a:endParaRPr lang="ru-RU"/>
          </a:p>
        </p:txBody>
      </p:sp>
      <p:sp>
        <p:nvSpPr>
          <p:cNvPr id="13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9BF3B2-B509-41FB-8F6D-3DEA8A60168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4827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14"/>
          <p:cNvSpPr/>
          <p:nvPr/>
        </p:nvSpPr>
        <p:spPr>
          <a:xfrm>
            <a:off x="228600" y="228600"/>
            <a:ext cx="8696325" cy="6035675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6" name="Group 8"/>
          <p:cNvGrpSpPr>
            <a:grpSpLocks noChangeAspect="1"/>
          </p:cNvGrpSpPr>
          <p:nvPr/>
        </p:nvGrpSpPr>
        <p:grpSpPr bwMode="auto">
          <a:xfrm>
            <a:off x="211138" y="5354638"/>
            <a:ext cx="8723312" cy="1330325"/>
            <a:chOff x="-3905250" y="4294188"/>
            <a:chExt cx="13011150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>
                <a:gd name="T0" fmla="*/ 4286250 w 2706"/>
                <a:gd name="T1" fmla="*/ 0 h 640"/>
                <a:gd name="T2" fmla="*/ 4286250 w 2706"/>
                <a:gd name="T3" fmla="*/ 0 h 640"/>
                <a:gd name="T4" fmla="*/ 4105275 w 2706"/>
                <a:gd name="T5" fmla="*/ 28575 h 640"/>
                <a:gd name="T6" fmla="*/ 3921125 w 2706"/>
                <a:gd name="T7" fmla="*/ 60325 h 640"/>
                <a:gd name="T8" fmla="*/ 3733800 w 2706"/>
                <a:gd name="T9" fmla="*/ 95250 h 640"/>
                <a:gd name="T10" fmla="*/ 3540125 w 2706"/>
                <a:gd name="T11" fmla="*/ 130175 h 640"/>
                <a:gd name="T12" fmla="*/ 3343275 w 2706"/>
                <a:gd name="T13" fmla="*/ 171450 h 640"/>
                <a:gd name="T14" fmla="*/ 3140075 w 2706"/>
                <a:gd name="T15" fmla="*/ 212725 h 640"/>
                <a:gd name="T16" fmla="*/ 2933700 w 2706"/>
                <a:gd name="T17" fmla="*/ 260350 h 640"/>
                <a:gd name="T18" fmla="*/ 2720975 w 2706"/>
                <a:gd name="T19" fmla="*/ 307975 h 640"/>
                <a:gd name="T20" fmla="*/ 2720975 w 2706"/>
                <a:gd name="T21" fmla="*/ 307975 h 640"/>
                <a:gd name="T22" fmla="*/ 2336800 w 2706"/>
                <a:gd name="T23" fmla="*/ 400050 h 640"/>
                <a:gd name="T24" fmla="*/ 1962150 w 2706"/>
                <a:gd name="T25" fmla="*/ 482600 h 640"/>
                <a:gd name="T26" fmla="*/ 1603375 w 2706"/>
                <a:gd name="T27" fmla="*/ 558800 h 640"/>
                <a:gd name="T28" fmla="*/ 1257300 w 2706"/>
                <a:gd name="T29" fmla="*/ 631825 h 640"/>
                <a:gd name="T30" fmla="*/ 927100 w 2706"/>
                <a:gd name="T31" fmla="*/ 695325 h 640"/>
                <a:gd name="T32" fmla="*/ 606425 w 2706"/>
                <a:gd name="T33" fmla="*/ 752475 h 640"/>
                <a:gd name="T34" fmla="*/ 298450 w 2706"/>
                <a:gd name="T35" fmla="*/ 806450 h 640"/>
                <a:gd name="T36" fmla="*/ 0 w 2706"/>
                <a:gd name="T37" fmla="*/ 854075 h 640"/>
                <a:gd name="T38" fmla="*/ 0 w 2706"/>
                <a:gd name="T39" fmla="*/ 854075 h 640"/>
                <a:gd name="T40" fmla="*/ 206375 w 2706"/>
                <a:gd name="T41" fmla="*/ 882650 h 640"/>
                <a:gd name="T42" fmla="*/ 403225 w 2706"/>
                <a:gd name="T43" fmla="*/ 908050 h 640"/>
                <a:gd name="T44" fmla="*/ 593725 w 2706"/>
                <a:gd name="T45" fmla="*/ 930275 h 640"/>
                <a:gd name="T46" fmla="*/ 781050 w 2706"/>
                <a:gd name="T47" fmla="*/ 949325 h 640"/>
                <a:gd name="T48" fmla="*/ 962025 w 2706"/>
                <a:gd name="T49" fmla="*/ 968375 h 640"/>
                <a:gd name="T50" fmla="*/ 1136650 w 2706"/>
                <a:gd name="T51" fmla="*/ 981075 h 640"/>
                <a:gd name="T52" fmla="*/ 1304925 w 2706"/>
                <a:gd name="T53" fmla="*/ 993775 h 640"/>
                <a:gd name="T54" fmla="*/ 1470025 w 2706"/>
                <a:gd name="T55" fmla="*/ 1003300 h 640"/>
                <a:gd name="T56" fmla="*/ 1631950 w 2706"/>
                <a:gd name="T57" fmla="*/ 1009650 h 640"/>
                <a:gd name="T58" fmla="*/ 1787525 w 2706"/>
                <a:gd name="T59" fmla="*/ 1012825 h 640"/>
                <a:gd name="T60" fmla="*/ 1936750 w 2706"/>
                <a:gd name="T61" fmla="*/ 1016000 h 640"/>
                <a:gd name="T62" fmla="*/ 2082800 w 2706"/>
                <a:gd name="T63" fmla="*/ 1016000 h 640"/>
                <a:gd name="T64" fmla="*/ 2225675 w 2706"/>
                <a:gd name="T65" fmla="*/ 1012825 h 640"/>
                <a:gd name="T66" fmla="*/ 2365375 w 2706"/>
                <a:gd name="T67" fmla="*/ 1009650 h 640"/>
                <a:gd name="T68" fmla="*/ 2498725 w 2706"/>
                <a:gd name="T69" fmla="*/ 1003300 h 640"/>
                <a:gd name="T70" fmla="*/ 2628900 w 2706"/>
                <a:gd name="T71" fmla="*/ 993775 h 640"/>
                <a:gd name="T72" fmla="*/ 2752725 w 2706"/>
                <a:gd name="T73" fmla="*/ 984250 h 640"/>
                <a:gd name="T74" fmla="*/ 2876550 w 2706"/>
                <a:gd name="T75" fmla="*/ 971550 h 640"/>
                <a:gd name="T76" fmla="*/ 2994025 w 2706"/>
                <a:gd name="T77" fmla="*/ 955675 h 640"/>
                <a:gd name="T78" fmla="*/ 3111500 w 2706"/>
                <a:gd name="T79" fmla="*/ 939800 h 640"/>
                <a:gd name="T80" fmla="*/ 3222625 w 2706"/>
                <a:gd name="T81" fmla="*/ 920750 h 640"/>
                <a:gd name="T82" fmla="*/ 3333750 w 2706"/>
                <a:gd name="T83" fmla="*/ 901700 h 640"/>
                <a:gd name="T84" fmla="*/ 3438525 w 2706"/>
                <a:gd name="T85" fmla="*/ 879475 h 640"/>
                <a:gd name="T86" fmla="*/ 3543300 w 2706"/>
                <a:gd name="T87" fmla="*/ 857250 h 640"/>
                <a:gd name="T88" fmla="*/ 3644900 w 2706"/>
                <a:gd name="T89" fmla="*/ 831850 h 640"/>
                <a:gd name="T90" fmla="*/ 3743325 w 2706"/>
                <a:gd name="T91" fmla="*/ 806450 h 640"/>
                <a:gd name="T92" fmla="*/ 3838575 w 2706"/>
                <a:gd name="T93" fmla="*/ 777875 h 640"/>
                <a:gd name="T94" fmla="*/ 3933825 w 2706"/>
                <a:gd name="T95" fmla="*/ 749300 h 640"/>
                <a:gd name="T96" fmla="*/ 4114800 w 2706"/>
                <a:gd name="T97" fmla="*/ 685800 h 640"/>
                <a:gd name="T98" fmla="*/ 4289425 w 2706"/>
                <a:gd name="T99" fmla="*/ 619125 h 640"/>
                <a:gd name="T100" fmla="*/ 4289425 w 2706"/>
                <a:gd name="T101" fmla="*/ 619125 h 640"/>
                <a:gd name="T102" fmla="*/ 4295775 w 2706"/>
                <a:gd name="T103" fmla="*/ 615950 h 640"/>
                <a:gd name="T104" fmla="*/ 4295775 w 2706"/>
                <a:gd name="T105" fmla="*/ 615950 h 640"/>
                <a:gd name="T106" fmla="*/ 4295775 w 2706"/>
                <a:gd name="T107" fmla="*/ 0 h 640"/>
                <a:gd name="T108" fmla="*/ 4295775 w 2706"/>
                <a:gd name="T109" fmla="*/ 0 h 640"/>
                <a:gd name="T110" fmla="*/ 4286250 w 2706"/>
                <a:gd name="T111" fmla="*/ 0 h 640"/>
                <a:gd name="T112" fmla="*/ 4286250 w 2706"/>
                <a:gd name="T113" fmla="*/ 0 h 6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>
                <a:gd name="T0" fmla="*/ 8280401 w 5216"/>
                <a:gd name="T1" fmla="*/ 1133475 h 762"/>
                <a:gd name="T2" fmla="*/ 7912101 w 5216"/>
                <a:gd name="T3" fmla="*/ 1089025 h 762"/>
                <a:gd name="T4" fmla="*/ 7108826 w 5216"/>
                <a:gd name="T5" fmla="*/ 968375 h 762"/>
                <a:gd name="T6" fmla="*/ 6213476 w 5216"/>
                <a:gd name="T7" fmla="*/ 806450 h 762"/>
                <a:gd name="T8" fmla="*/ 5216526 w 5216"/>
                <a:gd name="T9" fmla="*/ 593725 h 762"/>
                <a:gd name="T10" fmla="*/ 4676776 w 5216"/>
                <a:gd name="T11" fmla="*/ 469900 h 762"/>
                <a:gd name="T12" fmla="*/ 4257676 w 5216"/>
                <a:gd name="T13" fmla="*/ 374650 h 762"/>
                <a:gd name="T14" fmla="*/ 3857625 w 5216"/>
                <a:gd name="T15" fmla="*/ 292100 h 762"/>
                <a:gd name="T16" fmla="*/ 3476625 w 5216"/>
                <a:gd name="T17" fmla="*/ 222250 h 762"/>
                <a:gd name="T18" fmla="*/ 3111500 w 5216"/>
                <a:gd name="T19" fmla="*/ 161925 h 762"/>
                <a:gd name="T20" fmla="*/ 2762250 w 5216"/>
                <a:gd name="T21" fmla="*/ 114300 h 762"/>
                <a:gd name="T22" fmla="*/ 2117725 w 5216"/>
                <a:gd name="T23" fmla="*/ 44450 h 762"/>
                <a:gd name="T24" fmla="*/ 1539875 w 5216"/>
                <a:gd name="T25" fmla="*/ 6350 h 762"/>
                <a:gd name="T26" fmla="*/ 1022350 w 5216"/>
                <a:gd name="T27" fmla="*/ 0 h 762"/>
                <a:gd name="T28" fmla="*/ 568325 w 5216"/>
                <a:gd name="T29" fmla="*/ 15875 h 762"/>
                <a:gd name="T30" fmla="*/ 174625 w 5216"/>
                <a:gd name="T31" fmla="*/ 50800 h 762"/>
                <a:gd name="T32" fmla="*/ 0 w 5216"/>
                <a:gd name="T33" fmla="*/ 76200 h 762"/>
                <a:gd name="T34" fmla="*/ 498475 w 5216"/>
                <a:gd name="T35" fmla="*/ 136525 h 762"/>
                <a:gd name="T36" fmla="*/ 1035050 w 5216"/>
                <a:gd name="T37" fmla="*/ 222250 h 762"/>
                <a:gd name="T38" fmla="*/ 1609725 w 5216"/>
                <a:gd name="T39" fmla="*/ 333375 h 762"/>
                <a:gd name="T40" fmla="*/ 2225675 w 5216"/>
                <a:gd name="T41" fmla="*/ 469900 h 762"/>
                <a:gd name="T42" fmla="*/ 2787650 w 5216"/>
                <a:gd name="T43" fmla="*/ 600075 h 762"/>
                <a:gd name="T44" fmla="*/ 3822700 w 5216"/>
                <a:gd name="T45" fmla="*/ 819150 h 762"/>
                <a:gd name="T46" fmla="*/ 4298951 w 5216"/>
                <a:gd name="T47" fmla="*/ 908050 h 762"/>
                <a:gd name="T48" fmla="*/ 4749801 w 5216"/>
                <a:gd name="T49" fmla="*/ 984250 h 762"/>
                <a:gd name="T50" fmla="*/ 5175251 w 5216"/>
                <a:gd name="T51" fmla="*/ 1050925 h 762"/>
                <a:gd name="T52" fmla="*/ 5575301 w 5216"/>
                <a:gd name="T53" fmla="*/ 1101725 h 762"/>
                <a:gd name="T54" fmla="*/ 5953126 w 5216"/>
                <a:gd name="T55" fmla="*/ 1146175 h 762"/>
                <a:gd name="T56" fmla="*/ 6308726 w 5216"/>
                <a:gd name="T57" fmla="*/ 1174750 h 762"/>
                <a:gd name="T58" fmla="*/ 6642101 w 5216"/>
                <a:gd name="T59" fmla="*/ 1196975 h 762"/>
                <a:gd name="T60" fmla="*/ 6959601 w 5216"/>
                <a:gd name="T61" fmla="*/ 1209675 h 762"/>
                <a:gd name="T62" fmla="*/ 7254876 w 5216"/>
                <a:gd name="T63" fmla="*/ 1209675 h 762"/>
                <a:gd name="T64" fmla="*/ 7534276 w 5216"/>
                <a:gd name="T65" fmla="*/ 1203325 h 762"/>
                <a:gd name="T66" fmla="*/ 7797801 w 5216"/>
                <a:gd name="T67" fmla="*/ 1187450 h 762"/>
                <a:gd name="T68" fmla="*/ 8045451 w 5216"/>
                <a:gd name="T69" fmla="*/ 1162050 h 762"/>
                <a:gd name="T70" fmla="*/ 8280401 w 5216"/>
                <a:gd name="T71" fmla="*/ 1133475 h 7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>
                <a:gd name="T0" fmla="*/ 0 w 5144"/>
                <a:gd name="T1" fmla="*/ 111125 h 694"/>
                <a:gd name="T2" fmla="*/ 0 w 5144"/>
                <a:gd name="T3" fmla="*/ 111125 h 694"/>
                <a:gd name="T4" fmla="*/ 28575 w 5144"/>
                <a:gd name="T5" fmla="*/ 104775 h 694"/>
                <a:gd name="T6" fmla="*/ 114300 w 5144"/>
                <a:gd name="T7" fmla="*/ 88900 h 694"/>
                <a:gd name="T8" fmla="*/ 260350 w 5144"/>
                <a:gd name="T9" fmla="*/ 66675 h 694"/>
                <a:gd name="T10" fmla="*/ 355600 w 5144"/>
                <a:gd name="T11" fmla="*/ 53975 h 694"/>
                <a:gd name="T12" fmla="*/ 466725 w 5144"/>
                <a:gd name="T13" fmla="*/ 41275 h 694"/>
                <a:gd name="T14" fmla="*/ 590550 w 5144"/>
                <a:gd name="T15" fmla="*/ 31750 h 694"/>
                <a:gd name="T16" fmla="*/ 733425 w 5144"/>
                <a:gd name="T17" fmla="*/ 22225 h 694"/>
                <a:gd name="T18" fmla="*/ 889000 w 5144"/>
                <a:gd name="T19" fmla="*/ 12700 h 694"/>
                <a:gd name="T20" fmla="*/ 1063625 w 5144"/>
                <a:gd name="T21" fmla="*/ 6350 h 694"/>
                <a:gd name="T22" fmla="*/ 1254125 w 5144"/>
                <a:gd name="T23" fmla="*/ 3175 h 694"/>
                <a:gd name="T24" fmla="*/ 1460500 w 5144"/>
                <a:gd name="T25" fmla="*/ 0 h 694"/>
                <a:gd name="T26" fmla="*/ 1682750 w 5144"/>
                <a:gd name="T27" fmla="*/ 3175 h 694"/>
                <a:gd name="T28" fmla="*/ 1920875 w 5144"/>
                <a:gd name="T29" fmla="*/ 9525 h 694"/>
                <a:gd name="T30" fmla="*/ 2178050 w 5144"/>
                <a:gd name="T31" fmla="*/ 22225 h 694"/>
                <a:gd name="T32" fmla="*/ 2451100 w 5144"/>
                <a:gd name="T33" fmla="*/ 38100 h 694"/>
                <a:gd name="T34" fmla="*/ 2740025 w 5144"/>
                <a:gd name="T35" fmla="*/ 63500 h 694"/>
                <a:gd name="T36" fmla="*/ 3048000 w 5144"/>
                <a:gd name="T37" fmla="*/ 92075 h 694"/>
                <a:gd name="T38" fmla="*/ 3375025 w 5144"/>
                <a:gd name="T39" fmla="*/ 127000 h 694"/>
                <a:gd name="T40" fmla="*/ 3717925 w 5144"/>
                <a:gd name="T41" fmla="*/ 168275 h 694"/>
                <a:gd name="T42" fmla="*/ 4079875 w 5144"/>
                <a:gd name="T43" fmla="*/ 219075 h 694"/>
                <a:gd name="T44" fmla="*/ 4457700 w 5144"/>
                <a:gd name="T45" fmla="*/ 276225 h 694"/>
                <a:gd name="T46" fmla="*/ 4854575 w 5144"/>
                <a:gd name="T47" fmla="*/ 342900 h 694"/>
                <a:gd name="T48" fmla="*/ 5270500 w 5144"/>
                <a:gd name="T49" fmla="*/ 422275 h 694"/>
                <a:gd name="T50" fmla="*/ 5705475 w 5144"/>
                <a:gd name="T51" fmla="*/ 508000 h 694"/>
                <a:gd name="T52" fmla="*/ 6159500 w 5144"/>
                <a:gd name="T53" fmla="*/ 603250 h 694"/>
                <a:gd name="T54" fmla="*/ 6632575 w 5144"/>
                <a:gd name="T55" fmla="*/ 711200 h 694"/>
                <a:gd name="T56" fmla="*/ 7124700 w 5144"/>
                <a:gd name="T57" fmla="*/ 828675 h 694"/>
                <a:gd name="T58" fmla="*/ 7635875 w 5144"/>
                <a:gd name="T59" fmla="*/ 958850 h 694"/>
                <a:gd name="T60" fmla="*/ 8166100 w 5144"/>
                <a:gd name="T61" fmla="*/ 1101725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>
                <a:gd name="T0" fmla="*/ 0 w 3112"/>
                <a:gd name="T1" fmla="*/ 927100 h 584"/>
                <a:gd name="T2" fmla="*/ 0 w 3112"/>
                <a:gd name="T3" fmla="*/ 927100 h 584"/>
                <a:gd name="T4" fmla="*/ 142875 w 3112"/>
                <a:gd name="T5" fmla="*/ 889000 h 584"/>
                <a:gd name="T6" fmla="*/ 533400 w 3112"/>
                <a:gd name="T7" fmla="*/ 790575 h 584"/>
                <a:gd name="T8" fmla="*/ 803275 w 3112"/>
                <a:gd name="T9" fmla="*/ 723900 h 584"/>
                <a:gd name="T10" fmla="*/ 1114425 w 3112"/>
                <a:gd name="T11" fmla="*/ 650875 h 584"/>
                <a:gd name="T12" fmla="*/ 1460500 w 3112"/>
                <a:gd name="T13" fmla="*/ 571500 h 584"/>
                <a:gd name="T14" fmla="*/ 1831975 w 3112"/>
                <a:gd name="T15" fmla="*/ 485775 h 584"/>
                <a:gd name="T16" fmla="*/ 2225675 w 3112"/>
                <a:gd name="T17" fmla="*/ 403225 h 584"/>
                <a:gd name="T18" fmla="*/ 2628900 w 3112"/>
                <a:gd name="T19" fmla="*/ 320675 h 584"/>
                <a:gd name="T20" fmla="*/ 3041650 w 3112"/>
                <a:gd name="T21" fmla="*/ 244475 h 584"/>
                <a:gd name="T22" fmla="*/ 3451225 w 3112"/>
                <a:gd name="T23" fmla="*/ 171450 h 584"/>
                <a:gd name="T24" fmla="*/ 3654425 w 3112"/>
                <a:gd name="T25" fmla="*/ 139700 h 584"/>
                <a:gd name="T26" fmla="*/ 3851275 w 3112"/>
                <a:gd name="T27" fmla="*/ 107950 h 584"/>
                <a:gd name="T28" fmla="*/ 4048125 w 3112"/>
                <a:gd name="T29" fmla="*/ 82550 h 584"/>
                <a:gd name="T30" fmla="*/ 4238625 w 3112"/>
                <a:gd name="T31" fmla="*/ 57150 h 584"/>
                <a:gd name="T32" fmla="*/ 4425950 w 3112"/>
                <a:gd name="T33" fmla="*/ 38100 h 584"/>
                <a:gd name="T34" fmla="*/ 4603750 w 3112"/>
                <a:gd name="T35" fmla="*/ 22225 h 584"/>
                <a:gd name="T36" fmla="*/ 4775200 w 3112"/>
                <a:gd name="T37" fmla="*/ 9525 h 584"/>
                <a:gd name="T38" fmla="*/ 4940300 w 3112"/>
                <a:gd name="T39" fmla="*/ 0 h 5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>
                <a:gd name="T0" fmla="*/ 13004800 w 8196"/>
                <a:gd name="T1" fmla="*/ 812800 h 1192"/>
                <a:gd name="T2" fmla="*/ 12763500 w 8196"/>
                <a:gd name="T3" fmla="*/ 904875 h 1192"/>
                <a:gd name="T4" fmla="*/ 12506325 w 8196"/>
                <a:gd name="T5" fmla="*/ 984250 h 1192"/>
                <a:gd name="T6" fmla="*/ 12233275 w 8196"/>
                <a:gd name="T7" fmla="*/ 1057275 h 1192"/>
                <a:gd name="T8" fmla="*/ 11941175 w 8196"/>
                <a:gd name="T9" fmla="*/ 1114425 h 1192"/>
                <a:gd name="T10" fmla="*/ 11623675 w 8196"/>
                <a:gd name="T11" fmla="*/ 1158875 h 1192"/>
                <a:gd name="T12" fmla="*/ 11280775 w 8196"/>
                <a:gd name="T13" fmla="*/ 1190625 h 1192"/>
                <a:gd name="T14" fmla="*/ 10909300 w 8196"/>
                <a:gd name="T15" fmla="*/ 1209675 h 1192"/>
                <a:gd name="T16" fmla="*/ 10506075 w 8196"/>
                <a:gd name="T17" fmla="*/ 1206500 h 1192"/>
                <a:gd name="T18" fmla="*/ 10067925 w 8196"/>
                <a:gd name="T19" fmla="*/ 1190625 h 1192"/>
                <a:gd name="T20" fmla="*/ 9591675 w 8196"/>
                <a:gd name="T21" fmla="*/ 1152525 h 1192"/>
                <a:gd name="T22" fmla="*/ 9074150 w 8196"/>
                <a:gd name="T23" fmla="*/ 1095375 h 1192"/>
                <a:gd name="T24" fmla="*/ 8515350 w 8196"/>
                <a:gd name="T25" fmla="*/ 1019175 h 1192"/>
                <a:gd name="T26" fmla="*/ 7908925 w 8196"/>
                <a:gd name="T27" fmla="*/ 917575 h 1192"/>
                <a:gd name="T28" fmla="*/ 7251700 w 8196"/>
                <a:gd name="T29" fmla="*/ 793750 h 1192"/>
                <a:gd name="T30" fmla="*/ 6543675 w 8196"/>
                <a:gd name="T31" fmla="*/ 644525 h 1192"/>
                <a:gd name="T32" fmla="*/ 5778500 w 8196"/>
                <a:gd name="T33" fmla="*/ 469900 h 1192"/>
                <a:gd name="T34" fmla="*/ 5391150 w 8196"/>
                <a:gd name="T35" fmla="*/ 381000 h 1192"/>
                <a:gd name="T36" fmla="*/ 4657725 w 8196"/>
                <a:gd name="T37" fmla="*/ 234950 h 1192"/>
                <a:gd name="T38" fmla="*/ 3987800 w 8196"/>
                <a:gd name="T39" fmla="*/ 130175 h 1192"/>
                <a:gd name="T40" fmla="*/ 3375025 w 8196"/>
                <a:gd name="T41" fmla="*/ 57150 h 1192"/>
                <a:gd name="T42" fmla="*/ 2819400 w 8196"/>
                <a:gd name="T43" fmla="*/ 15875 h 1192"/>
                <a:gd name="T44" fmla="*/ 2320925 w 8196"/>
                <a:gd name="T45" fmla="*/ 0 h 1192"/>
                <a:gd name="T46" fmla="*/ 1876425 w 8196"/>
                <a:gd name="T47" fmla="*/ 6350 h 1192"/>
                <a:gd name="T48" fmla="*/ 1482725 w 8196"/>
                <a:gd name="T49" fmla="*/ 31750 h 1192"/>
                <a:gd name="T50" fmla="*/ 1136650 w 8196"/>
                <a:gd name="T51" fmla="*/ 69850 h 1192"/>
                <a:gd name="T52" fmla="*/ 841375 w 8196"/>
                <a:gd name="T53" fmla="*/ 117475 h 1192"/>
                <a:gd name="T54" fmla="*/ 593725 w 8196"/>
                <a:gd name="T55" fmla="*/ 171450 h 1192"/>
                <a:gd name="T56" fmla="*/ 393700 w 8196"/>
                <a:gd name="T57" fmla="*/ 228600 h 1192"/>
                <a:gd name="T58" fmla="*/ 234950 w 8196"/>
                <a:gd name="T59" fmla="*/ 279400 h 1192"/>
                <a:gd name="T60" fmla="*/ 76200 w 8196"/>
                <a:gd name="T61" fmla="*/ 342900 h 1192"/>
                <a:gd name="T62" fmla="*/ 0 w 8196"/>
                <a:gd name="T63" fmla="*/ 381000 h 1192"/>
                <a:gd name="T64" fmla="*/ 13004800 w 8196"/>
                <a:gd name="T65" fmla="*/ 1892300 h 1192"/>
                <a:gd name="T66" fmla="*/ 13011150 w 8196"/>
                <a:gd name="T67" fmla="*/ 1882775 h 1192"/>
                <a:gd name="T68" fmla="*/ 13011150 w 8196"/>
                <a:gd name="T69" fmla="*/ 809625 h 1192"/>
                <a:gd name="T70" fmla="*/ 13004800 w 8196"/>
                <a:gd name="T71" fmla="*/ 812800 h 11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 rtlCol="0">
            <a:normAutofit/>
          </a:bodyPr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12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1F69B6-75E5-46FD-B49B-D64A2E3CA100}" type="datetimeFigureOut">
              <a:rPr lang="ru-RU"/>
              <a:pPr>
                <a:defRPr/>
              </a:pPr>
              <a:t>27.10.2022</a:t>
            </a:fld>
            <a:endParaRPr lang="ru-RU"/>
          </a:p>
        </p:txBody>
      </p:sp>
      <p:sp>
        <p:nvSpPr>
          <p:cNvPr id="13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A6B375-B961-4C51-AF0B-6273F1C44D1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48886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6325" cy="2468563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1027" name="Group 15"/>
          <p:cNvGrpSpPr>
            <a:grpSpLocks noChangeAspect="1"/>
          </p:cNvGrpSpPr>
          <p:nvPr/>
        </p:nvGrpSpPr>
        <p:grpSpPr bwMode="auto">
          <a:xfrm>
            <a:off x="211138" y="1679575"/>
            <a:ext cx="8723312" cy="1330325"/>
            <a:chOff x="-3905251" y="4294188"/>
            <a:chExt cx="13027839" cy="1892300"/>
          </a:xfrm>
        </p:grpSpPr>
        <p:sp>
          <p:nvSpPr>
            <p:cNvPr id="1033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>
                <a:gd name="T0" fmla="*/ 4286250 w 2706"/>
                <a:gd name="T1" fmla="*/ 0 h 640"/>
                <a:gd name="T2" fmla="*/ 4286250 w 2706"/>
                <a:gd name="T3" fmla="*/ 0 h 640"/>
                <a:gd name="T4" fmla="*/ 4105275 w 2706"/>
                <a:gd name="T5" fmla="*/ 28575 h 640"/>
                <a:gd name="T6" fmla="*/ 3921125 w 2706"/>
                <a:gd name="T7" fmla="*/ 60325 h 640"/>
                <a:gd name="T8" fmla="*/ 3733800 w 2706"/>
                <a:gd name="T9" fmla="*/ 95250 h 640"/>
                <a:gd name="T10" fmla="*/ 3540125 w 2706"/>
                <a:gd name="T11" fmla="*/ 130175 h 640"/>
                <a:gd name="T12" fmla="*/ 3343275 w 2706"/>
                <a:gd name="T13" fmla="*/ 171450 h 640"/>
                <a:gd name="T14" fmla="*/ 3140075 w 2706"/>
                <a:gd name="T15" fmla="*/ 212725 h 640"/>
                <a:gd name="T16" fmla="*/ 2933700 w 2706"/>
                <a:gd name="T17" fmla="*/ 260350 h 640"/>
                <a:gd name="T18" fmla="*/ 2720975 w 2706"/>
                <a:gd name="T19" fmla="*/ 307975 h 640"/>
                <a:gd name="T20" fmla="*/ 2720975 w 2706"/>
                <a:gd name="T21" fmla="*/ 307975 h 640"/>
                <a:gd name="T22" fmla="*/ 2336800 w 2706"/>
                <a:gd name="T23" fmla="*/ 400050 h 640"/>
                <a:gd name="T24" fmla="*/ 1962150 w 2706"/>
                <a:gd name="T25" fmla="*/ 482600 h 640"/>
                <a:gd name="T26" fmla="*/ 1603375 w 2706"/>
                <a:gd name="T27" fmla="*/ 558800 h 640"/>
                <a:gd name="T28" fmla="*/ 1257300 w 2706"/>
                <a:gd name="T29" fmla="*/ 631825 h 640"/>
                <a:gd name="T30" fmla="*/ 927100 w 2706"/>
                <a:gd name="T31" fmla="*/ 695325 h 640"/>
                <a:gd name="T32" fmla="*/ 606425 w 2706"/>
                <a:gd name="T33" fmla="*/ 752475 h 640"/>
                <a:gd name="T34" fmla="*/ 298450 w 2706"/>
                <a:gd name="T35" fmla="*/ 806450 h 640"/>
                <a:gd name="T36" fmla="*/ 0 w 2706"/>
                <a:gd name="T37" fmla="*/ 854075 h 640"/>
                <a:gd name="T38" fmla="*/ 0 w 2706"/>
                <a:gd name="T39" fmla="*/ 854075 h 640"/>
                <a:gd name="T40" fmla="*/ 206375 w 2706"/>
                <a:gd name="T41" fmla="*/ 882650 h 640"/>
                <a:gd name="T42" fmla="*/ 403225 w 2706"/>
                <a:gd name="T43" fmla="*/ 908050 h 640"/>
                <a:gd name="T44" fmla="*/ 593725 w 2706"/>
                <a:gd name="T45" fmla="*/ 930275 h 640"/>
                <a:gd name="T46" fmla="*/ 781050 w 2706"/>
                <a:gd name="T47" fmla="*/ 949325 h 640"/>
                <a:gd name="T48" fmla="*/ 962025 w 2706"/>
                <a:gd name="T49" fmla="*/ 968375 h 640"/>
                <a:gd name="T50" fmla="*/ 1136650 w 2706"/>
                <a:gd name="T51" fmla="*/ 981075 h 640"/>
                <a:gd name="T52" fmla="*/ 1304925 w 2706"/>
                <a:gd name="T53" fmla="*/ 993775 h 640"/>
                <a:gd name="T54" fmla="*/ 1470025 w 2706"/>
                <a:gd name="T55" fmla="*/ 1003300 h 640"/>
                <a:gd name="T56" fmla="*/ 1631950 w 2706"/>
                <a:gd name="T57" fmla="*/ 1009650 h 640"/>
                <a:gd name="T58" fmla="*/ 1787525 w 2706"/>
                <a:gd name="T59" fmla="*/ 1012825 h 640"/>
                <a:gd name="T60" fmla="*/ 1936750 w 2706"/>
                <a:gd name="T61" fmla="*/ 1016000 h 640"/>
                <a:gd name="T62" fmla="*/ 2082800 w 2706"/>
                <a:gd name="T63" fmla="*/ 1016000 h 640"/>
                <a:gd name="T64" fmla="*/ 2225675 w 2706"/>
                <a:gd name="T65" fmla="*/ 1012825 h 640"/>
                <a:gd name="T66" fmla="*/ 2365375 w 2706"/>
                <a:gd name="T67" fmla="*/ 1009650 h 640"/>
                <a:gd name="T68" fmla="*/ 2498725 w 2706"/>
                <a:gd name="T69" fmla="*/ 1003300 h 640"/>
                <a:gd name="T70" fmla="*/ 2628900 w 2706"/>
                <a:gd name="T71" fmla="*/ 993775 h 640"/>
                <a:gd name="T72" fmla="*/ 2752725 w 2706"/>
                <a:gd name="T73" fmla="*/ 984250 h 640"/>
                <a:gd name="T74" fmla="*/ 2876550 w 2706"/>
                <a:gd name="T75" fmla="*/ 971550 h 640"/>
                <a:gd name="T76" fmla="*/ 2994025 w 2706"/>
                <a:gd name="T77" fmla="*/ 955675 h 640"/>
                <a:gd name="T78" fmla="*/ 3111500 w 2706"/>
                <a:gd name="T79" fmla="*/ 939800 h 640"/>
                <a:gd name="T80" fmla="*/ 3222625 w 2706"/>
                <a:gd name="T81" fmla="*/ 920750 h 640"/>
                <a:gd name="T82" fmla="*/ 3333750 w 2706"/>
                <a:gd name="T83" fmla="*/ 901700 h 640"/>
                <a:gd name="T84" fmla="*/ 3438525 w 2706"/>
                <a:gd name="T85" fmla="*/ 879475 h 640"/>
                <a:gd name="T86" fmla="*/ 3543300 w 2706"/>
                <a:gd name="T87" fmla="*/ 857250 h 640"/>
                <a:gd name="T88" fmla="*/ 3644900 w 2706"/>
                <a:gd name="T89" fmla="*/ 831850 h 640"/>
                <a:gd name="T90" fmla="*/ 3743325 w 2706"/>
                <a:gd name="T91" fmla="*/ 806450 h 640"/>
                <a:gd name="T92" fmla="*/ 3838575 w 2706"/>
                <a:gd name="T93" fmla="*/ 777875 h 640"/>
                <a:gd name="T94" fmla="*/ 3933825 w 2706"/>
                <a:gd name="T95" fmla="*/ 749300 h 640"/>
                <a:gd name="T96" fmla="*/ 4114800 w 2706"/>
                <a:gd name="T97" fmla="*/ 685800 h 640"/>
                <a:gd name="T98" fmla="*/ 4289425 w 2706"/>
                <a:gd name="T99" fmla="*/ 619125 h 640"/>
                <a:gd name="T100" fmla="*/ 4289425 w 2706"/>
                <a:gd name="T101" fmla="*/ 619125 h 640"/>
                <a:gd name="T102" fmla="*/ 4295775 w 2706"/>
                <a:gd name="T103" fmla="*/ 615950 h 640"/>
                <a:gd name="T104" fmla="*/ 4295775 w 2706"/>
                <a:gd name="T105" fmla="*/ 615950 h 640"/>
                <a:gd name="T106" fmla="*/ 4295775 w 2706"/>
                <a:gd name="T107" fmla="*/ 0 h 640"/>
                <a:gd name="T108" fmla="*/ 4295775 w 2706"/>
                <a:gd name="T109" fmla="*/ 0 h 640"/>
                <a:gd name="T110" fmla="*/ 4286250 w 2706"/>
                <a:gd name="T111" fmla="*/ 0 h 640"/>
                <a:gd name="T112" fmla="*/ 4286250 w 2706"/>
                <a:gd name="T113" fmla="*/ 0 h 6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34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>
                <a:gd name="T0" fmla="*/ 8280401 w 5216"/>
                <a:gd name="T1" fmla="*/ 1133475 h 762"/>
                <a:gd name="T2" fmla="*/ 7912101 w 5216"/>
                <a:gd name="T3" fmla="*/ 1089025 h 762"/>
                <a:gd name="T4" fmla="*/ 7108826 w 5216"/>
                <a:gd name="T5" fmla="*/ 968375 h 762"/>
                <a:gd name="T6" fmla="*/ 6213476 w 5216"/>
                <a:gd name="T7" fmla="*/ 806450 h 762"/>
                <a:gd name="T8" fmla="*/ 5216526 w 5216"/>
                <a:gd name="T9" fmla="*/ 593725 h 762"/>
                <a:gd name="T10" fmla="*/ 4676776 w 5216"/>
                <a:gd name="T11" fmla="*/ 469900 h 762"/>
                <a:gd name="T12" fmla="*/ 4257676 w 5216"/>
                <a:gd name="T13" fmla="*/ 374650 h 762"/>
                <a:gd name="T14" fmla="*/ 3857625 w 5216"/>
                <a:gd name="T15" fmla="*/ 292100 h 762"/>
                <a:gd name="T16" fmla="*/ 3476625 w 5216"/>
                <a:gd name="T17" fmla="*/ 222250 h 762"/>
                <a:gd name="T18" fmla="*/ 3111500 w 5216"/>
                <a:gd name="T19" fmla="*/ 161925 h 762"/>
                <a:gd name="T20" fmla="*/ 2762250 w 5216"/>
                <a:gd name="T21" fmla="*/ 114300 h 762"/>
                <a:gd name="T22" fmla="*/ 2117725 w 5216"/>
                <a:gd name="T23" fmla="*/ 44450 h 762"/>
                <a:gd name="T24" fmla="*/ 1539875 w 5216"/>
                <a:gd name="T25" fmla="*/ 6350 h 762"/>
                <a:gd name="T26" fmla="*/ 1022350 w 5216"/>
                <a:gd name="T27" fmla="*/ 0 h 762"/>
                <a:gd name="T28" fmla="*/ 568325 w 5216"/>
                <a:gd name="T29" fmla="*/ 15875 h 762"/>
                <a:gd name="T30" fmla="*/ 174625 w 5216"/>
                <a:gd name="T31" fmla="*/ 50800 h 762"/>
                <a:gd name="T32" fmla="*/ 0 w 5216"/>
                <a:gd name="T33" fmla="*/ 76200 h 762"/>
                <a:gd name="T34" fmla="*/ 498475 w 5216"/>
                <a:gd name="T35" fmla="*/ 136525 h 762"/>
                <a:gd name="T36" fmla="*/ 1035050 w 5216"/>
                <a:gd name="T37" fmla="*/ 222250 h 762"/>
                <a:gd name="T38" fmla="*/ 1609725 w 5216"/>
                <a:gd name="T39" fmla="*/ 333375 h 762"/>
                <a:gd name="T40" fmla="*/ 2225675 w 5216"/>
                <a:gd name="T41" fmla="*/ 469900 h 762"/>
                <a:gd name="T42" fmla="*/ 2787650 w 5216"/>
                <a:gd name="T43" fmla="*/ 600075 h 762"/>
                <a:gd name="T44" fmla="*/ 3822700 w 5216"/>
                <a:gd name="T45" fmla="*/ 819150 h 762"/>
                <a:gd name="T46" fmla="*/ 4298951 w 5216"/>
                <a:gd name="T47" fmla="*/ 908050 h 762"/>
                <a:gd name="T48" fmla="*/ 4749801 w 5216"/>
                <a:gd name="T49" fmla="*/ 984250 h 762"/>
                <a:gd name="T50" fmla="*/ 5175251 w 5216"/>
                <a:gd name="T51" fmla="*/ 1050925 h 762"/>
                <a:gd name="T52" fmla="*/ 5575301 w 5216"/>
                <a:gd name="T53" fmla="*/ 1101725 h 762"/>
                <a:gd name="T54" fmla="*/ 5953126 w 5216"/>
                <a:gd name="T55" fmla="*/ 1146175 h 762"/>
                <a:gd name="T56" fmla="*/ 6308726 w 5216"/>
                <a:gd name="T57" fmla="*/ 1174750 h 762"/>
                <a:gd name="T58" fmla="*/ 6642101 w 5216"/>
                <a:gd name="T59" fmla="*/ 1196975 h 762"/>
                <a:gd name="T60" fmla="*/ 6959601 w 5216"/>
                <a:gd name="T61" fmla="*/ 1209675 h 762"/>
                <a:gd name="T62" fmla="*/ 7254876 w 5216"/>
                <a:gd name="T63" fmla="*/ 1209675 h 762"/>
                <a:gd name="T64" fmla="*/ 7534276 w 5216"/>
                <a:gd name="T65" fmla="*/ 1203325 h 762"/>
                <a:gd name="T66" fmla="*/ 7797801 w 5216"/>
                <a:gd name="T67" fmla="*/ 1187450 h 762"/>
                <a:gd name="T68" fmla="*/ 8045451 w 5216"/>
                <a:gd name="T69" fmla="*/ 1162050 h 762"/>
                <a:gd name="T70" fmla="*/ 8280401 w 5216"/>
                <a:gd name="T71" fmla="*/ 1133475 h 7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35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>
                <a:gd name="T0" fmla="*/ 0 w 5144"/>
                <a:gd name="T1" fmla="*/ 111125 h 694"/>
                <a:gd name="T2" fmla="*/ 0 w 5144"/>
                <a:gd name="T3" fmla="*/ 111125 h 694"/>
                <a:gd name="T4" fmla="*/ 28575 w 5144"/>
                <a:gd name="T5" fmla="*/ 104775 h 694"/>
                <a:gd name="T6" fmla="*/ 114300 w 5144"/>
                <a:gd name="T7" fmla="*/ 88900 h 694"/>
                <a:gd name="T8" fmla="*/ 260350 w 5144"/>
                <a:gd name="T9" fmla="*/ 66675 h 694"/>
                <a:gd name="T10" fmla="*/ 355600 w 5144"/>
                <a:gd name="T11" fmla="*/ 53975 h 694"/>
                <a:gd name="T12" fmla="*/ 466725 w 5144"/>
                <a:gd name="T13" fmla="*/ 41275 h 694"/>
                <a:gd name="T14" fmla="*/ 590550 w 5144"/>
                <a:gd name="T15" fmla="*/ 31750 h 694"/>
                <a:gd name="T16" fmla="*/ 733425 w 5144"/>
                <a:gd name="T17" fmla="*/ 22225 h 694"/>
                <a:gd name="T18" fmla="*/ 889000 w 5144"/>
                <a:gd name="T19" fmla="*/ 12700 h 694"/>
                <a:gd name="T20" fmla="*/ 1063625 w 5144"/>
                <a:gd name="T21" fmla="*/ 6350 h 694"/>
                <a:gd name="T22" fmla="*/ 1254125 w 5144"/>
                <a:gd name="T23" fmla="*/ 3175 h 694"/>
                <a:gd name="T24" fmla="*/ 1460500 w 5144"/>
                <a:gd name="T25" fmla="*/ 0 h 694"/>
                <a:gd name="T26" fmla="*/ 1682750 w 5144"/>
                <a:gd name="T27" fmla="*/ 3175 h 694"/>
                <a:gd name="T28" fmla="*/ 1920875 w 5144"/>
                <a:gd name="T29" fmla="*/ 9525 h 694"/>
                <a:gd name="T30" fmla="*/ 2178050 w 5144"/>
                <a:gd name="T31" fmla="*/ 22225 h 694"/>
                <a:gd name="T32" fmla="*/ 2451100 w 5144"/>
                <a:gd name="T33" fmla="*/ 38100 h 694"/>
                <a:gd name="T34" fmla="*/ 2740025 w 5144"/>
                <a:gd name="T35" fmla="*/ 63500 h 694"/>
                <a:gd name="T36" fmla="*/ 3048000 w 5144"/>
                <a:gd name="T37" fmla="*/ 92075 h 694"/>
                <a:gd name="T38" fmla="*/ 3375025 w 5144"/>
                <a:gd name="T39" fmla="*/ 127000 h 694"/>
                <a:gd name="T40" fmla="*/ 3717925 w 5144"/>
                <a:gd name="T41" fmla="*/ 168275 h 694"/>
                <a:gd name="T42" fmla="*/ 4079875 w 5144"/>
                <a:gd name="T43" fmla="*/ 219075 h 694"/>
                <a:gd name="T44" fmla="*/ 4457700 w 5144"/>
                <a:gd name="T45" fmla="*/ 276225 h 694"/>
                <a:gd name="T46" fmla="*/ 4854575 w 5144"/>
                <a:gd name="T47" fmla="*/ 342900 h 694"/>
                <a:gd name="T48" fmla="*/ 5270500 w 5144"/>
                <a:gd name="T49" fmla="*/ 422275 h 694"/>
                <a:gd name="T50" fmla="*/ 5705475 w 5144"/>
                <a:gd name="T51" fmla="*/ 508000 h 694"/>
                <a:gd name="T52" fmla="*/ 6159500 w 5144"/>
                <a:gd name="T53" fmla="*/ 603250 h 694"/>
                <a:gd name="T54" fmla="*/ 6632575 w 5144"/>
                <a:gd name="T55" fmla="*/ 711200 h 694"/>
                <a:gd name="T56" fmla="*/ 7124700 w 5144"/>
                <a:gd name="T57" fmla="*/ 828675 h 694"/>
                <a:gd name="T58" fmla="*/ 7635875 w 5144"/>
                <a:gd name="T59" fmla="*/ 958850 h 694"/>
                <a:gd name="T60" fmla="*/ 8166100 w 5144"/>
                <a:gd name="T61" fmla="*/ 1101725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36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>
                <a:gd name="T0" fmla="*/ 0 w 3112"/>
                <a:gd name="T1" fmla="*/ 927100 h 584"/>
                <a:gd name="T2" fmla="*/ 0 w 3112"/>
                <a:gd name="T3" fmla="*/ 927100 h 584"/>
                <a:gd name="T4" fmla="*/ 142875 w 3112"/>
                <a:gd name="T5" fmla="*/ 889000 h 584"/>
                <a:gd name="T6" fmla="*/ 533400 w 3112"/>
                <a:gd name="T7" fmla="*/ 790575 h 584"/>
                <a:gd name="T8" fmla="*/ 803275 w 3112"/>
                <a:gd name="T9" fmla="*/ 723900 h 584"/>
                <a:gd name="T10" fmla="*/ 1114425 w 3112"/>
                <a:gd name="T11" fmla="*/ 650875 h 584"/>
                <a:gd name="T12" fmla="*/ 1460500 w 3112"/>
                <a:gd name="T13" fmla="*/ 571500 h 584"/>
                <a:gd name="T14" fmla="*/ 1831975 w 3112"/>
                <a:gd name="T15" fmla="*/ 485775 h 584"/>
                <a:gd name="T16" fmla="*/ 2225675 w 3112"/>
                <a:gd name="T17" fmla="*/ 403225 h 584"/>
                <a:gd name="T18" fmla="*/ 2628900 w 3112"/>
                <a:gd name="T19" fmla="*/ 320675 h 584"/>
                <a:gd name="T20" fmla="*/ 3041650 w 3112"/>
                <a:gd name="T21" fmla="*/ 244475 h 584"/>
                <a:gd name="T22" fmla="*/ 3451225 w 3112"/>
                <a:gd name="T23" fmla="*/ 171450 h 584"/>
                <a:gd name="T24" fmla="*/ 3654425 w 3112"/>
                <a:gd name="T25" fmla="*/ 139700 h 584"/>
                <a:gd name="T26" fmla="*/ 3851275 w 3112"/>
                <a:gd name="T27" fmla="*/ 107950 h 584"/>
                <a:gd name="T28" fmla="*/ 4048125 w 3112"/>
                <a:gd name="T29" fmla="*/ 82550 h 584"/>
                <a:gd name="T30" fmla="*/ 4238625 w 3112"/>
                <a:gd name="T31" fmla="*/ 57150 h 584"/>
                <a:gd name="T32" fmla="*/ 4425950 w 3112"/>
                <a:gd name="T33" fmla="*/ 38100 h 584"/>
                <a:gd name="T34" fmla="*/ 4603750 w 3112"/>
                <a:gd name="T35" fmla="*/ 22225 h 584"/>
                <a:gd name="T36" fmla="*/ 4775200 w 3112"/>
                <a:gd name="T37" fmla="*/ 9525 h 584"/>
                <a:gd name="T38" fmla="*/ 4940300 w 3112"/>
                <a:gd name="T39" fmla="*/ 0 h 5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 useBgFill="1">
          <p:nvSpPr>
            <p:cNvPr id="1037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>
                <a:gd name="T0" fmla="*/ 13021481 w 8196"/>
                <a:gd name="T1" fmla="*/ 812800 h 1192"/>
                <a:gd name="T2" fmla="*/ 12779871 w 8196"/>
                <a:gd name="T3" fmla="*/ 904875 h 1192"/>
                <a:gd name="T4" fmla="*/ 12522366 w 8196"/>
                <a:gd name="T5" fmla="*/ 984250 h 1192"/>
                <a:gd name="T6" fmla="*/ 12248966 w 8196"/>
                <a:gd name="T7" fmla="*/ 1057275 h 1192"/>
                <a:gd name="T8" fmla="*/ 11956492 w 8196"/>
                <a:gd name="T9" fmla="*/ 1114425 h 1192"/>
                <a:gd name="T10" fmla="*/ 11638584 w 8196"/>
                <a:gd name="T11" fmla="*/ 1158875 h 1192"/>
                <a:gd name="T12" fmla="*/ 11295245 w 8196"/>
                <a:gd name="T13" fmla="*/ 1190625 h 1192"/>
                <a:gd name="T14" fmla="*/ 10923293 w 8196"/>
                <a:gd name="T15" fmla="*/ 1209675 h 1192"/>
                <a:gd name="T16" fmla="*/ 10519551 w 8196"/>
                <a:gd name="T17" fmla="*/ 1206500 h 1192"/>
                <a:gd name="T18" fmla="*/ 10080839 w 8196"/>
                <a:gd name="T19" fmla="*/ 1190625 h 1192"/>
                <a:gd name="T20" fmla="*/ 9603978 w 8196"/>
                <a:gd name="T21" fmla="*/ 1152525 h 1192"/>
                <a:gd name="T22" fmla="*/ 9085789 w 8196"/>
                <a:gd name="T23" fmla="*/ 1095375 h 1192"/>
                <a:gd name="T24" fmla="*/ 8526272 w 8196"/>
                <a:gd name="T25" fmla="*/ 1019175 h 1192"/>
                <a:gd name="T26" fmla="*/ 7919070 w 8196"/>
                <a:gd name="T27" fmla="*/ 917575 h 1192"/>
                <a:gd name="T28" fmla="*/ 7261002 w 8196"/>
                <a:gd name="T29" fmla="*/ 793750 h 1192"/>
                <a:gd name="T30" fmla="*/ 6552068 w 8196"/>
                <a:gd name="T31" fmla="*/ 644525 h 1192"/>
                <a:gd name="T32" fmla="*/ 5785912 w 8196"/>
                <a:gd name="T33" fmla="*/ 469900 h 1192"/>
                <a:gd name="T34" fmla="*/ 5398065 w 8196"/>
                <a:gd name="T35" fmla="*/ 381000 h 1192"/>
                <a:gd name="T36" fmla="*/ 4663699 w 8196"/>
                <a:gd name="T37" fmla="*/ 234950 h 1192"/>
                <a:gd name="T38" fmla="*/ 3992915 w 8196"/>
                <a:gd name="T39" fmla="*/ 130175 h 1192"/>
                <a:gd name="T40" fmla="*/ 3379354 w 8196"/>
                <a:gd name="T41" fmla="*/ 57150 h 1192"/>
                <a:gd name="T42" fmla="*/ 2823016 w 8196"/>
                <a:gd name="T43" fmla="*/ 15875 h 1192"/>
                <a:gd name="T44" fmla="*/ 2323902 w 8196"/>
                <a:gd name="T45" fmla="*/ 0 h 1192"/>
                <a:gd name="T46" fmla="*/ 1878832 w 8196"/>
                <a:gd name="T47" fmla="*/ 6350 h 1192"/>
                <a:gd name="T48" fmla="*/ 1484627 w 8196"/>
                <a:gd name="T49" fmla="*/ 31750 h 1192"/>
                <a:gd name="T50" fmla="*/ 1138108 w 8196"/>
                <a:gd name="T51" fmla="*/ 69850 h 1192"/>
                <a:gd name="T52" fmla="*/ 842454 w 8196"/>
                <a:gd name="T53" fmla="*/ 117475 h 1192"/>
                <a:gd name="T54" fmla="*/ 594487 w 8196"/>
                <a:gd name="T55" fmla="*/ 171450 h 1192"/>
                <a:gd name="T56" fmla="*/ 394205 w 8196"/>
                <a:gd name="T57" fmla="*/ 228600 h 1192"/>
                <a:gd name="T58" fmla="*/ 235251 w 8196"/>
                <a:gd name="T59" fmla="*/ 279400 h 1192"/>
                <a:gd name="T60" fmla="*/ 76298 w 8196"/>
                <a:gd name="T61" fmla="*/ 342900 h 1192"/>
                <a:gd name="T62" fmla="*/ 0 w 8196"/>
                <a:gd name="T63" fmla="*/ 381000 h 1192"/>
                <a:gd name="T64" fmla="*/ 13021481 w 8196"/>
                <a:gd name="T65" fmla="*/ 1892300 h 1192"/>
                <a:gd name="T66" fmla="*/ 13027839 w 8196"/>
                <a:gd name="T67" fmla="*/ 1882775 h 1192"/>
                <a:gd name="T68" fmla="*/ 13027839 w 8196"/>
                <a:gd name="T69" fmla="*/ 809625 h 1192"/>
                <a:gd name="T70" fmla="*/ 13021481 w 8196"/>
                <a:gd name="T71" fmla="*/ 812800 h 11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338138"/>
            <a:ext cx="8229600" cy="1252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4138" y="6249988"/>
            <a:ext cx="37861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00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E456EDF-522F-48CA-9A5A-891B5B072CF8}" type="datetimeFigureOut">
              <a:rPr lang="ru-RU"/>
              <a:pPr>
                <a:defRPr/>
              </a:pPr>
              <a:t>27.10.2022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75" y="6249988"/>
            <a:ext cx="3786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00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0975" y="6249988"/>
            <a:ext cx="11620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00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5B1A64B-1CB3-4CF1-8434-316C14D0327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32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71538" y="2674938"/>
            <a:ext cx="7408862" cy="3451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19" r:id="rId2"/>
    <p:sldLayoutId id="2147483725" r:id="rId3"/>
    <p:sldLayoutId id="2147483720" r:id="rId4"/>
    <p:sldLayoutId id="2147483721" r:id="rId5"/>
    <p:sldLayoutId id="2147483722" r:id="rId6"/>
    <p:sldLayoutId id="2147483726" r:id="rId7"/>
    <p:sldLayoutId id="2147483727" r:id="rId8"/>
    <p:sldLayoutId id="2147483728" r:id="rId9"/>
    <p:sldLayoutId id="2147483723" r:id="rId10"/>
    <p:sldLayoutId id="214748372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ndara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ndara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ndara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ndara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kern="1200">
          <a:solidFill>
            <a:schemeClr val="tx2"/>
          </a:solidFill>
          <a:latin typeface="+mn-lt"/>
          <a:ea typeface="+mn-ea"/>
          <a:cs typeface="+mn-cs"/>
        </a:defRPr>
      </a:lvl4pPr>
      <a:lvl5pPr marL="1462088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5.wmf"/><Relationship Id="rId5" Type="http://schemas.openxmlformats.org/officeDocument/2006/relationships/oleObject" Target="../embeddings/oleObject1.bin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8.w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9750" y="765175"/>
            <a:ext cx="7854950" cy="5643563"/>
          </a:xfrm>
        </p:spPr>
        <p:txBody>
          <a:bodyPr/>
          <a:lstStyle/>
          <a:p>
            <a:pPr eaLnBrk="1" hangingPunct="1"/>
            <a:r>
              <a:rPr lang="en-US" sz="2400" b="1" i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kk-KZ" sz="2400" b="1" i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 Тілендиев жалпы  орта мектебі</a:t>
            </a:r>
          </a:p>
          <a:p>
            <a:pPr eaLnBrk="1" hangingPunct="1"/>
            <a:endParaRPr lang="kk-KZ" sz="2400" b="1" i="1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endParaRPr lang="kk-KZ" sz="2400" b="1" i="1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endParaRPr lang="kk-KZ" sz="2400" b="1" i="1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endParaRPr lang="kk-KZ" sz="2400" b="1" i="1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endParaRPr lang="kk-KZ" sz="2400" b="1" i="1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kk-KZ" sz="2400" b="1" i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Математика</a:t>
            </a:r>
          </a:p>
          <a:p>
            <a:pPr eaLnBrk="1" hangingPunct="1"/>
            <a:r>
              <a:rPr lang="ru-RU" sz="2400" b="1" i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2400" b="1" i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«А»-сынып</a:t>
            </a:r>
          </a:p>
          <a:p>
            <a:pPr eaLnBrk="1" hangingPunct="1"/>
            <a:endParaRPr lang="kk-KZ" sz="2400" b="1" i="1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endParaRPr lang="kk-KZ" sz="2400" b="1" i="1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kk-KZ" sz="2400" b="1" i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Бастауыш сынып мұғалімі: Тажибаева С </a:t>
            </a:r>
          </a:p>
          <a:p>
            <a:pPr eaLnBrk="1" hangingPunct="1"/>
            <a:r>
              <a:rPr lang="kk-KZ" sz="2400" b="1" i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eaLnBrk="1" hangingPunct="1"/>
            <a:endParaRPr lang="kk-KZ" sz="2400" b="1" i="1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endParaRPr lang="ru-RU" sz="2400" b="1" i="1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443109" y="1844824"/>
            <a:ext cx="6412332" cy="126188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kk-KZ" sz="4000" b="1" dirty="0">
                <a:ln w="12700">
                  <a:solidFill>
                    <a:srgbClr val="FFFF00"/>
                  </a:solidFill>
                  <a:prstDash val="solid"/>
                </a:ln>
                <a:solidFill>
                  <a:schemeClr val="accent4">
                    <a:lumMod val="40000"/>
                    <a:lumOff val="60000"/>
                  </a:schemeClr>
                </a:solidFill>
                <a:latin typeface="+mn-lt"/>
                <a:cs typeface="+mn-cs"/>
              </a:rPr>
              <a:t>Қосудың ауыстырымдылық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kk-KZ" sz="3600" b="1" dirty="0">
                <a:ln w="12700">
                  <a:solidFill>
                    <a:srgbClr val="FFFF00"/>
                  </a:solidFill>
                  <a:prstDash val="solid"/>
                </a:ln>
                <a:solidFill>
                  <a:schemeClr val="accent4">
                    <a:lumMod val="40000"/>
                    <a:lumOff val="60000"/>
                  </a:schemeClr>
                </a:solidFill>
                <a:latin typeface="+mn-lt"/>
                <a:cs typeface="+mn-cs"/>
              </a:rPr>
              <a:t>қасиеті</a:t>
            </a:r>
            <a:endParaRPr lang="ru-RU" sz="3600" b="1" dirty="0">
              <a:ln w="12700">
                <a:solidFill>
                  <a:srgbClr val="FFFF00"/>
                </a:solidFill>
                <a:prstDash val="solid"/>
              </a:ln>
              <a:solidFill>
                <a:schemeClr val="accent4">
                  <a:lumMod val="40000"/>
                  <a:lumOff val="60000"/>
                </a:schemeClr>
              </a:solidFill>
              <a:latin typeface="+mn-lt"/>
              <a:cs typeface="+mn-cs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solidFill>
            <a:srgbClr val="FFFF00"/>
          </a:solidFill>
        </p:spPr>
        <p:txBody>
          <a:bodyPr/>
          <a:lstStyle/>
          <a:p>
            <a:pPr eaLnBrk="1" hangingPunct="1">
              <a:buFont typeface="Symbol" pitchFamily="18" charset="2"/>
              <a:buNone/>
            </a:pPr>
            <a:endParaRPr lang="kk-KZ" smtClean="0"/>
          </a:p>
          <a:p>
            <a:pPr eaLnBrk="1" hangingPunct="1">
              <a:buFont typeface="Symbol" pitchFamily="18" charset="2"/>
              <a:buNone/>
            </a:pPr>
            <a:endParaRPr lang="kk-KZ" smtClean="0"/>
          </a:p>
          <a:p>
            <a:pPr eaLnBrk="1" hangingPunct="1">
              <a:buFont typeface="Symbol" pitchFamily="18" charset="2"/>
              <a:buNone/>
            </a:pPr>
            <a:endParaRPr lang="kk-KZ" smtClean="0"/>
          </a:p>
          <a:p>
            <a:pPr eaLnBrk="1" hangingPunct="1">
              <a:buFont typeface="Symbol" pitchFamily="18" charset="2"/>
              <a:buNone/>
            </a:pPr>
            <a:endParaRPr lang="kk-KZ" smtClean="0"/>
          </a:p>
          <a:p>
            <a:pPr eaLnBrk="1" hangingPunct="1">
              <a:buFont typeface="Symbol" pitchFamily="18" charset="2"/>
              <a:buNone/>
            </a:pPr>
            <a:endParaRPr lang="kk-KZ" smtClean="0"/>
          </a:p>
          <a:p>
            <a:pPr eaLnBrk="1" hangingPunct="1">
              <a:buFont typeface="Symbol" pitchFamily="18" charset="2"/>
              <a:buNone/>
            </a:pPr>
            <a:endParaRPr lang="kk-KZ" smtClean="0"/>
          </a:p>
          <a:p>
            <a:pPr algn="ctr" eaLnBrk="1" hangingPunct="1">
              <a:buFont typeface="Symbol" pitchFamily="18" charset="2"/>
              <a:buNone/>
            </a:pPr>
            <a:r>
              <a:rPr lang="kk-KZ" smtClean="0"/>
              <a:t>№</a:t>
            </a:r>
          </a:p>
          <a:p>
            <a:pPr eaLnBrk="1" hangingPunct="1">
              <a:buFont typeface="Symbol" pitchFamily="18" charset="2"/>
              <a:buNone/>
            </a:pPr>
            <a:endParaRPr lang="kk-KZ" smtClean="0"/>
          </a:p>
          <a:p>
            <a:pPr eaLnBrk="1" hangingPunct="1">
              <a:buFont typeface="Symbol" pitchFamily="18" charset="2"/>
              <a:buNone/>
            </a:pPr>
            <a:endParaRPr lang="kk-KZ" smtClean="0"/>
          </a:p>
        </p:txBody>
      </p:sp>
      <p:sp>
        <p:nvSpPr>
          <p:cNvPr id="8" name="Выноска-облако 7"/>
          <p:cNvSpPr/>
          <p:nvPr/>
        </p:nvSpPr>
        <p:spPr>
          <a:xfrm>
            <a:off x="179388" y="0"/>
            <a:ext cx="8855075" cy="6072188"/>
          </a:xfrm>
          <a:prstGeom prst="cloudCallou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kk-KZ" sz="3600" b="1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Өзіндік жұмыс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kk-KZ" sz="3200" b="1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Құрастыр </a:t>
            </a:r>
            <a:r>
              <a:rPr lang="ru-RU" sz="3200" b="1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ru-RU" sz="3200" b="1" i="1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әдісі</a:t>
            </a:r>
            <a:r>
              <a:rPr lang="kk-KZ" sz="3200" b="1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kk-KZ" sz="3600" b="1" i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kk-KZ" sz="4400" b="1" i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7412" name="Picture 1" descr="C:\Documents and Settings\Студент\Мои документы\Мои рисунки\001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216292">
            <a:off x="6173788" y="4737100"/>
            <a:ext cx="3028950" cy="236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3" name="Picture 3" descr="C:\Documents and Settings\Loner\Мои документы\Мои рисунки\f109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00750"/>
            <a:ext cx="2428875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4" name="Picture 3" descr="C:\Documents and Settings\Loner\Мои документы\Мои рисунки\f109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3313" y="6000750"/>
            <a:ext cx="2428875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5" name="Таблица 14"/>
          <p:cNvGraphicFramePr>
            <a:graphicFrameLocks noGrp="1"/>
          </p:cNvGraphicFramePr>
          <p:nvPr/>
        </p:nvGraphicFramePr>
        <p:xfrm>
          <a:off x="1814513" y="2813050"/>
          <a:ext cx="4960937" cy="701675"/>
        </p:xfrm>
        <a:graphic>
          <a:graphicData uri="http://schemas.openxmlformats.org/drawingml/2006/table">
            <a:tbl>
              <a:tblPr/>
              <a:tblGrid>
                <a:gridCol w="4960937"/>
              </a:tblGrid>
              <a:tr h="701675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endParaRPr lang="ru-RU" sz="4000" dirty="0" smtClean="0"/>
                    </a:p>
                  </a:txBody>
                  <a:tcPr marL="91459" marR="91459" marT="45707" marB="45707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pic>
        <p:nvPicPr>
          <p:cNvPr id="17421" name="Рисунок 1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345" t="45454" r="34335" b="36639"/>
          <a:stretch>
            <a:fillRect/>
          </a:stretch>
        </p:blipFill>
        <p:spPr bwMode="auto">
          <a:xfrm>
            <a:off x="1835150" y="2781300"/>
            <a:ext cx="5040313" cy="2376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8435" name="Рисунок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345" t="45454" r="34335" b="36639"/>
          <a:stretch>
            <a:fillRect/>
          </a:stretch>
        </p:blipFill>
        <p:spPr bwMode="auto">
          <a:xfrm>
            <a:off x="900113" y="549275"/>
            <a:ext cx="7127875" cy="540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solidFill>
            <a:srgbClr val="FFFF00"/>
          </a:solidFill>
        </p:spPr>
        <p:txBody>
          <a:bodyPr/>
          <a:lstStyle/>
          <a:p>
            <a:pPr eaLnBrk="1" hangingPunct="1">
              <a:buFont typeface="Symbol" pitchFamily="18" charset="2"/>
              <a:buNone/>
            </a:pPr>
            <a:endParaRPr lang="kk-KZ" smtClean="0"/>
          </a:p>
          <a:p>
            <a:pPr eaLnBrk="1" hangingPunct="1">
              <a:buFont typeface="Symbol" pitchFamily="18" charset="2"/>
              <a:buNone/>
            </a:pPr>
            <a:r>
              <a:rPr lang="kk-KZ" smtClean="0"/>
              <a:t>                                      </a:t>
            </a:r>
            <a:r>
              <a:rPr lang="ru-RU" sz="3600" smtClean="0"/>
              <a:t>«</a:t>
            </a:r>
            <a:r>
              <a:rPr lang="kk-KZ" sz="3600" smtClean="0"/>
              <a:t>Сәйкестендір»</a:t>
            </a:r>
            <a:r>
              <a:rPr lang="en-US" sz="3600" smtClean="0"/>
              <a:t> </a:t>
            </a:r>
            <a:r>
              <a:rPr lang="kk-KZ" sz="3600" smtClean="0"/>
              <a:t>әдісі </a:t>
            </a:r>
          </a:p>
          <a:p>
            <a:pPr eaLnBrk="1" hangingPunct="1">
              <a:buFont typeface="Symbol" pitchFamily="18" charset="2"/>
              <a:buNone/>
            </a:pPr>
            <a:endParaRPr lang="kk-KZ" smtClean="0"/>
          </a:p>
          <a:p>
            <a:pPr eaLnBrk="1" hangingPunct="1">
              <a:buFont typeface="Symbol" pitchFamily="18" charset="2"/>
              <a:buNone/>
            </a:pPr>
            <a:endParaRPr lang="kk-KZ" smtClean="0"/>
          </a:p>
          <a:p>
            <a:pPr eaLnBrk="1" hangingPunct="1">
              <a:buFont typeface="Symbol" pitchFamily="18" charset="2"/>
              <a:buNone/>
            </a:pPr>
            <a:endParaRPr lang="kk-KZ" smtClean="0"/>
          </a:p>
          <a:p>
            <a:pPr eaLnBrk="1" hangingPunct="1">
              <a:buFont typeface="Symbol" pitchFamily="18" charset="2"/>
              <a:buNone/>
            </a:pPr>
            <a:endParaRPr lang="kk-KZ" smtClean="0"/>
          </a:p>
          <a:p>
            <a:pPr eaLnBrk="1" hangingPunct="1">
              <a:buFont typeface="Symbol" pitchFamily="18" charset="2"/>
              <a:buNone/>
            </a:pPr>
            <a:endParaRPr lang="kk-KZ" smtClean="0"/>
          </a:p>
          <a:p>
            <a:pPr algn="ctr" eaLnBrk="1" hangingPunct="1">
              <a:buFont typeface="Symbol" pitchFamily="18" charset="2"/>
              <a:buNone/>
            </a:pPr>
            <a:r>
              <a:rPr lang="kk-KZ" smtClean="0"/>
              <a:t>№</a:t>
            </a:r>
          </a:p>
          <a:p>
            <a:pPr eaLnBrk="1" hangingPunct="1">
              <a:buFont typeface="Symbol" pitchFamily="18" charset="2"/>
              <a:buNone/>
            </a:pPr>
            <a:endParaRPr lang="kk-KZ" smtClean="0"/>
          </a:p>
          <a:p>
            <a:pPr eaLnBrk="1" hangingPunct="1">
              <a:buFont typeface="Symbol" pitchFamily="18" charset="2"/>
              <a:buNone/>
            </a:pPr>
            <a:endParaRPr lang="kk-KZ" smtClean="0"/>
          </a:p>
        </p:txBody>
      </p:sp>
      <p:sp>
        <p:nvSpPr>
          <p:cNvPr id="8" name="Выноска-облако 7"/>
          <p:cNvSpPr/>
          <p:nvPr/>
        </p:nvSpPr>
        <p:spPr>
          <a:xfrm>
            <a:off x="179388" y="1052513"/>
            <a:ext cx="8855075" cy="5184775"/>
          </a:xfrm>
          <a:prstGeom prst="cloudCallou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«С</a:t>
            </a:r>
            <a:r>
              <a:rPr lang="kk-KZ" sz="4400" b="1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ә</a:t>
            </a:r>
            <a:r>
              <a:rPr lang="ru-RU" sz="4400" b="1" i="1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йкестендіру</a:t>
            </a:r>
            <a:r>
              <a:rPr lang="ru-RU" sz="4400" b="1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kk-KZ" sz="4400" b="1" i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9460" name="Picture 1" descr="C:\Documents and Settings\Студент\Мои документы\Мои рисунки\001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216292">
            <a:off x="6173788" y="4737100"/>
            <a:ext cx="3028950" cy="236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1" name="Picture 3" descr="C:\Documents and Settings\Loner\Мои документы\Мои рисунки\f109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00750"/>
            <a:ext cx="2428875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2" name="Picture 3" descr="C:\Documents and Settings\Loner\Мои документы\Мои рисунки\f109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3313" y="6000750"/>
            <a:ext cx="2428875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3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088" y="1773238"/>
            <a:ext cx="7921625" cy="3455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solidFill>
            <a:srgbClr val="FFFF00"/>
          </a:solidFill>
        </p:spPr>
        <p:txBody>
          <a:bodyPr/>
          <a:lstStyle/>
          <a:p>
            <a:pPr eaLnBrk="1" hangingPunct="1">
              <a:buFont typeface="Symbol" pitchFamily="18" charset="2"/>
              <a:buNone/>
            </a:pPr>
            <a:endParaRPr lang="kk-KZ" smtClean="0"/>
          </a:p>
          <a:p>
            <a:pPr eaLnBrk="1" hangingPunct="1">
              <a:buFont typeface="Symbol" pitchFamily="18" charset="2"/>
              <a:buNone/>
            </a:pPr>
            <a:endParaRPr lang="kk-KZ" smtClean="0"/>
          </a:p>
          <a:p>
            <a:pPr algn="ctr" eaLnBrk="1" hangingPunct="1">
              <a:buFont typeface="Symbol" pitchFamily="18" charset="2"/>
              <a:buNone/>
            </a:pPr>
            <a:r>
              <a:rPr lang="kk-KZ" sz="4000" smtClean="0"/>
              <a:t>Сонымен балалар бүгінгі сабақта:</a:t>
            </a:r>
          </a:p>
          <a:p>
            <a:pPr algn="ctr" eaLnBrk="1" hangingPunct="1">
              <a:buFont typeface="Symbol" pitchFamily="18" charset="2"/>
              <a:buNone/>
            </a:pPr>
            <a:endParaRPr lang="kk-KZ" smtClean="0"/>
          </a:p>
          <a:p>
            <a:pPr algn="ctr" eaLnBrk="1" hangingPunct="1">
              <a:buFont typeface="Symbol" pitchFamily="18" charset="2"/>
              <a:buNone/>
            </a:pPr>
            <a:endParaRPr lang="kk-KZ" smtClean="0"/>
          </a:p>
          <a:p>
            <a:pPr algn="ctr" eaLnBrk="1" hangingPunct="1">
              <a:buFont typeface="Symbol" pitchFamily="18" charset="2"/>
              <a:buNone/>
            </a:pPr>
            <a:r>
              <a:rPr lang="kk-KZ" sz="3200" smtClean="0"/>
              <a:t>Қосуда сандардың орнын қалай ауыстыруға болатынын білдің;</a:t>
            </a:r>
          </a:p>
          <a:p>
            <a:pPr eaLnBrk="1" hangingPunct="1">
              <a:buFont typeface="Symbol" pitchFamily="18" charset="2"/>
              <a:buNone/>
            </a:pPr>
            <a:endParaRPr lang="kk-KZ" smtClean="0"/>
          </a:p>
          <a:p>
            <a:pPr eaLnBrk="1" hangingPunct="1">
              <a:buFont typeface="Symbol" pitchFamily="18" charset="2"/>
              <a:buNone/>
            </a:pPr>
            <a:r>
              <a:rPr lang="kk-KZ" smtClean="0"/>
              <a:t>      </a:t>
            </a:r>
          </a:p>
          <a:p>
            <a:pPr eaLnBrk="1" hangingPunct="1">
              <a:buFont typeface="Symbol" pitchFamily="18" charset="2"/>
              <a:buNone/>
            </a:pPr>
            <a:r>
              <a:rPr lang="kk-KZ" sz="3200" smtClean="0"/>
              <a:t>       Сандардың орнын ауыстырғаннан қосудың нәтижесі өзгермейтінін білдің;</a:t>
            </a:r>
          </a:p>
        </p:txBody>
      </p:sp>
      <p:pic>
        <p:nvPicPr>
          <p:cNvPr id="20483" name="Picture 1" descr="C:\Documents and Settings\Студент\Мои документы\Мои рисунки\001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216292">
            <a:off x="6213475" y="4956175"/>
            <a:ext cx="3028950" cy="213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4" name="Picture 3" descr="C:\Documents and Settings\Loner\Мои документы\Мои рисунки\f109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00750"/>
            <a:ext cx="2428875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5" name="Picture 3" descr="C:\Documents and Settings\Loner\Мои документы\Мои рисунки\f109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3313" y="6000750"/>
            <a:ext cx="2428875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4-конечная звезда 1"/>
          <p:cNvSpPr/>
          <p:nvPr/>
        </p:nvSpPr>
        <p:spPr>
          <a:xfrm>
            <a:off x="125413" y="2565400"/>
            <a:ext cx="436562" cy="250825"/>
          </a:xfrm>
          <a:prstGeom prst="star4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9" name="4-конечная звезда 8"/>
          <p:cNvSpPr/>
          <p:nvPr/>
        </p:nvSpPr>
        <p:spPr>
          <a:xfrm>
            <a:off x="323850" y="4508500"/>
            <a:ext cx="436563" cy="252413"/>
          </a:xfrm>
          <a:prstGeom prst="star4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1507" name="Заголовок 4"/>
          <p:cNvSpPr>
            <a:spLocks noGrp="1"/>
          </p:cNvSpPr>
          <p:nvPr>
            <p:ph type="title"/>
          </p:nvPr>
        </p:nvSpPr>
        <p:spPr>
          <a:xfrm>
            <a:off x="500063" y="692150"/>
            <a:ext cx="8229600" cy="1800225"/>
          </a:xfrm>
        </p:spPr>
        <p:txBody>
          <a:bodyPr/>
          <a:lstStyle/>
          <a:p>
            <a:pPr eaLnBrk="1" hangingPunct="1"/>
            <a:r>
              <a:rPr lang="kk-KZ" sz="3100" i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kk-KZ" sz="3100" i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kk-KZ" sz="3600" i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                    </a:t>
            </a:r>
            <a:r>
              <a:rPr lang="kk-KZ" i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kk-KZ" i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mtClean="0"/>
          </a:p>
        </p:txBody>
      </p:sp>
      <p:sp>
        <p:nvSpPr>
          <p:cNvPr id="21508" name="Содержимое 2"/>
          <p:cNvSpPr txBox="1">
            <a:spLocks/>
          </p:cNvSpPr>
          <p:nvPr/>
        </p:nvSpPr>
        <p:spPr bwMode="auto">
          <a:xfrm>
            <a:off x="-111125" y="152400"/>
            <a:ext cx="9075738" cy="6858000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73050" indent="-273050" eaLnBrk="0" hangingPunct="0">
              <a:defRPr>
                <a:solidFill>
                  <a:schemeClr val="tx1"/>
                </a:solidFill>
                <a:latin typeface="Candara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ndara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ndara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ndara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ndar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  <a:cs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None/>
            </a:pPr>
            <a:endParaRPr lang="kk-KZ" sz="2400">
              <a:solidFill>
                <a:schemeClr val="tx2"/>
              </a:solidFill>
            </a:endParaRPr>
          </a:p>
          <a:p>
            <a:pPr algn="ctr" eaLnBrk="1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None/>
            </a:pPr>
            <a:r>
              <a:rPr lang="kk-KZ" sz="4400">
                <a:solidFill>
                  <a:schemeClr val="tx2"/>
                </a:solidFill>
              </a:rPr>
              <a:t>Қорытынды</a:t>
            </a:r>
          </a:p>
          <a:p>
            <a:pPr eaLnBrk="1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None/>
            </a:pPr>
            <a:endParaRPr lang="kk-KZ" sz="2400">
              <a:solidFill>
                <a:schemeClr val="tx2"/>
              </a:solidFill>
            </a:endParaRPr>
          </a:p>
          <a:p>
            <a:pPr eaLnBrk="1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None/>
            </a:pPr>
            <a:endParaRPr lang="ru-RU" sz="2400">
              <a:solidFill>
                <a:schemeClr val="tx2"/>
              </a:solidFill>
            </a:endParaRPr>
          </a:p>
          <a:p>
            <a:pPr eaLnBrk="1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None/>
            </a:pPr>
            <a:endParaRPr lang="ru-RU" sz="2400">
              <a:solidFill>
                <a:schemeClr val="tx2"/>
              </a:solidFill>
            </a:endParaRPr>
          </a:p>
          <a:p>
            <a:pPr eaLnBrk="1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None/>
            </a:pPr>
            <a:endParaRPr lang="kk-KZ" sz="2400">
              <a:solidFill>
                <a:schemeClr val="tx2"/>
              </a:solidFill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179388" y="1700213"/>
          <a:ext cx="8785225" cy="472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34108"/>
                <a:gridCol w="1196443"/>
                <a:gridCol w="1254674"/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  </a:t>
                      </a:r>
                      <a:r>
                        <a:rPr lang="ru-RU" dirty="0" smtClean="0">
                          <a:solidFill>
                            <a:srgbClr val="002060"/>
                          </a:solidFill>
                        </a:rPr>
                        <a:t>Т</a:t>
                      </a:r>
                      <a:r>
                        <a:rPr lang="kk-KZ" dirty="0" smtClean="0">
                          <a:solidFill>
                            <a:srgbClr val="002060"/>
                          </a:solidFill>
                        </a:rPr>
                        <a:t>ұжырым</a:t>
                      </a:r>
                      <a:r>
                        <a:rPr lang="kk-KZ" baseline="0" dirty="0" smtClean="0">
                          <a:solidFill>
                            <a:srgbClr val="002060"/>
                          </a:solidFill>
                        </a:rPr>
                        <a:t> жасап көрейік</a:t>
                      </a:r>
                      <a:endParaRPr lang="ru-RU" dirty="0">
                        <a:solidFill>
                          <a:srgbClr val="002060"/>
                        </a:solidFill>
                      </a:endParaRPr>
                    </a:p>
                  </a:txBody>
                  <a:tcPr marL="91443" marR="91443"/>
                </a:tc>
                <a:tc>
                  <a:txBody>
                    <a:bodyPr/>
                    <a:lstStyle/>
                    <a:p>
                      <a:r>
                        <a:rPr lang="kk-KZ" dirty="0" smtClean="0"/>
                        <a:t>дұрыс</a:t>
                      </a:r>
                      <a:endParaRPr lang="ru-RU" dirty="0"/>
                    </a:p>
                  </a:txBody>
                  <a:tcPr marL="91443" marR="91443"/>
                </a:tc>
                <a:tc>
                  <a:txBody>
                    <a:bodyPr/>
                    <a:lstStyle/>
                    <a:p>
                      <a:r>
                        <a:rPr lang="kk-KZ" dirty="0" smtClean="0"/>
                        <a:t>Дұрыс емес</a:t>
                      </a:r>
                      <a:endParaRPr lang="ru-RU" dirty="0"/>
                    </a:p>
                  </a:txBody>
                  <a:tcPr marL="91443" marR="91443"/>
                </a:tc>
              </a:tr>
              <a:tr h="370840">
                <a:tc>
                  <a:txBody>
                    <a:bodyPr/>
                    <a:lstStyle/>
                    <a:p>
                      <a:endParaRPr lang="kk-KZ" dirty="0" smtClean="0"/>
                    </a:p>
                    <a:p>
                      <a:r>
                        <a:rPr lang="ru-RU" sz="2400" dirty="0" smtClean="0"/>
                        <a:t>1.</a:t>
                      </a:r>
                      <a:r>
                        <a:rPr lang="kk-KZ" sz="2400" dirty="0" smtClean="0"/>
                        <a:t>Қосу</a:t>
                      </a:r>
                      <a:r>
                        <a:rPr lang="kk-KZ" sz="2400" baseline="0" dirty="0" smtClean="0"/>
                        <a:t> амалында қосылғыштардың орнын ауыстырғанмен, қосындының мәні өзгермейді.</a:t>
                      </a:r>
                      <a:endParaRPr lang="ru-RU" sz="2400" dirty="0"/>
                    </a:p>
                  </a:txBody>
                  <a:tcPr marL="91443" marR="91443"/>
                </a:tc>
                <a:tc>
                  <a:txBody>
                    <a:bodyPr/>
                    <a:lstStyle/>
                    <a:p>
                      <a:endParaRPr lang="kk-KZ" dirty="0" smtClean="0"/>
                    </a:p>
                    <a:p>
                      <a:r>
                        <a:rPr lang="kk-KZ" sz="4800" dirty="0" smtClean="0">
                          <a:solidFill>
                            <a:srgbClr val="FF0000"/>
                          </a:solidFill>
                        </a:rPr>
                        <a:t>  </a:t>
                      </a:r>
                      <a:endParaRPr lang="ru-RU" sz="540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1443" marR="91443"/>
                </a:tc>
              </a:tr>
              <a:tr h="370840">
                <a:tc>
                  <a:txBody>
                    <a:bodyPr/>
                    <a:lstStyle/>
                    <a:p>
                      <a:endParaRPr lang="ru-RU" sz="2400" dirty="0" smtClean="0"/>
                    </a:p>
                    <a:p>
                      <a:r>
                        <a:rPr lang="ru-RU" sz="2400" dirty="0" smtClean="0"/>
                        <a:t>2. Б</a:t>
                      </a:r>
                      <a:r>
                        <a:rPr lang="kk-KZ" sz="2400" dirty="0" smtClean="0"/>
                        <a:t>үгінгі</a:t>
                      </a:r>
                      <a:r>
                        <a:rPr lang="kk-KZ" sz="2400" baseline="0" dirty="0" smtClean="0"/>
                        <a:t> сабақта қосудың ауыстырымдылық қасиетімен таныстық.</a:t>
                      </a:r>
                      <a:endParaRPr lang="ru-RU" sz="2400" dirty="0"/>
                    </a:p>
                  </a:txBody>
                  <a:tcPr marL="91443" marR="91443"/>
                </a:tc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r>
                        <a:rPr lang="ru-RU" sz="5400" dirty="0" smtClean="0">
                          <a:solidFill>
                            <a:srgbClr val="FF0000"/>
                          </a:solidFill>
                        </a:rPr>
                        <a:t>  </a:t>
                      </a:r>
                      <a:endParaRPr lang="ru-RU" sz="540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91443" marR="91443"/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r>
                        <a:rPr lang="ru-RU" sz="2800" dirty="0" smtClean="0"/>
                        <a:t>3</a:t>
                      </a:r>
                      <a:r>
                        <a:rPr lang="ru-RU" sz="2400" dirty="0" smtClean="0"/>
                        <a:t>. </a:t>
                      </a:r>
                      <a:r>
                        <a:rPr lang="ru-RU" sz="2400" dirty="0" err="1" smtClean="0"/>
                        <a:t>Қосудың</a:t>
                      </a:r>
                      <a:r>
                        <a:rPr lang="ru-RU" sz="2400" baseline="0" dirty="0" smtClean="0"/>
                        <a:t> </a:t>
                      </a:r>
                      <a:r>
                        <a:rPr lang="ru-RU" sz="2400" baseline="0" dirty="0" err="1" smtClean="0"/>
                        <a:t>ауыстырымдылық</a:t>
                      </a:r>
                      <a:r>
                        <a:rPr lang="ru-RU" sz="2400" baseline="0" dirty="0" smtClean="0"/>
                        <a:t> </a:t>
                      </a:r>
                      <a:r>
                        <a:rPr lang="ru-RU" sz="2400" baseline="0" dirty="0" err="1" smtClean="0"/>
                        <a:t>қасиетін</a:t>
                      </a:r>
                      <a:r>
                        <a:rPr lang="ru-RU" sz="2400" baseline="0" dirty="0" smtClean="0"/>
                        <a:t> </a:t>
                      </a:r>
                      <a:r>
                        <a:rPr lang="ru-RU" sz="2400" baseline="0" dirty="0" err="1" smtClean="0"/>
                        <a:t>азайту</a:t>
                      </a:r>
                      <a:r>
                        <a:rPr lang="ru-RU" sz="2400" baseline="0" dirty="0" smtClean="0"/>
                        <a:t> </a:t>
                      </a:r>
                      <a:r>
                        <a:rPr lang="ru-RU" sz="2400" baseline="0" dirty="0" err="1" smtClean="0"/>
                        <a:t>амалында</a:t>
                      </a:r>
                      <a:r>
                        <a:rPr lang="ru-RU" sz="2400" baseline="0" dirty="0" smtClean="0"/>
                        <a:t> </a:t>
                      </a:r>
                      <a:r>
                        <a:rPr lang="ru-RU" sz="2400" baseline="0" dirty="0" err="1" smtClean="0"/>
                        <a:t>қолдана</a:t>
                      </a:r>
                      <a:r>
                        <a:rPr lang="ru-RU" sz="2400" baseline="0" dirty="0" smtClean="0"/>
                        <a:t> </a:t>
                      </a:r>
                      <a:r>
                        <a:rPr lang="ru-RU" sz="2400" baseline="0" dirty="0" err="1" smtClean="0"/>
                        <a:t>аламын</a:t>
                      </a:r>
                      <a:r>
                        <a:rPr lang="ru-RU" sz="2400" baseline="0" dirty="0" smtClean="0"/>
                        <a:t>.</a:t>
                      </a:r>
                      <a:endParaRPr lang="ru-RU" sz="2400" dirty="0"/>
                    </a:p>
                  </a:txBody>
                  <a:tcPr marL="91443" marR="91443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91443" marR="91443"/>
                </a:tc>
                <a:tc>
                  <a:txBody>
                    <a:bodyPr/>
                    <a:lstStyle/>
                    <a:p>
                      <a:endParaRPr lang="ru-RU" sz="880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2531" name="Заголовок 4"/>
          <p:cNvSpPr>
            <a:spLocks noGrp="1"/>
          </p:cNvSpPr>
          <p:nvPr>
            <p:ph type="title"/>
          </p:nvPr>
        </p:nvSpPr>
        <p:spPr>
          <a:xfrm>
            <a:off x="500063" y="692150"/>
            <a:ext cx="8229600" cy="1800225"/>
          </a:xfrm>
        </p:spPr>
        <p:txBody>
          <a:bodyPr/>
          <a:lstStyle/>
          <a:p>
            <a:pPr eaLnBrk="1" hangingPunct="1"/>
            <a:r>
              <a:rPr lang="kk-KZ" sz="3100" i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kk-KZ" sz="3100" i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kk-KZ" sz="3600" i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                    </a:t>
            </a:r>
            <a:r>
              <a:rPr lang="kk-KZ" i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kk-KZ" i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mtClean="0"/>
          </a:p>
        </p:txBody>
      </p:sp>
      <p:sp>
        <p:nvSpPr>
          <p:cNvPr id="22532" name="Содержимое 2"/>
          <p:cNvSpPr txBox="1">
            <a:spLocks/>
          </p:cNvSpPr>
          <p:nvPr/>
        </p:nvSpPr>
        <p:spPr bwMode="auto">
          <a:xfrm>
            <a:off x="-111125" y="152400"/>
            <a:ext cx="9075738" cy="6858000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73050" indent="-273050" eaLnBrk="0" hangingPunct="0">
              <a:defRPr>
                <a:solidFill>
                  <a:schemeClr val="tx1"/>
                </a:solidFill>
                <a:latin typeface="Candara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ndara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ndara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ndara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ndar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  <a:cs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None/>
            </a:pPr>
            <a:endParaRPr lang="kk-KZ" sz="2400">
              <a:solidFill>
                <a:schemeClr val="tx2"/>
              </a:solidFill>
            </a:endParaRPr>
          </a:p>
          <a:p>
            <a:pPr algn="ctr" eaLnBrk="1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None/>
            </a:pPr>
            <a:r>
              <a:rPr lang="kk-KZ" sz="4400">
                <a:solidFill>
                  <a:schemeClr val="tx2"/>
                </a:solidFill>
              </a:rPr>
              <a:t>Қорытынды</a:t>
            </a:r>
          </a:p>
          <a:p>
            <a:pPr eaLnBrk="1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None/>
            </a:pPr>
            <a:endParaRPr lang="kk-KZ" sz="2400">
              <a:solidFill>
                <a:schemeClr val="tx2"/>
              </a:solidFill>
            </a:endParaRPr>
          </a:p>
          <a:p>
            <a:pPr eaLnBrk="1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None/>
            </a:pPr>
            <a:endParaRPr lang="ru-RU" sz="2400">
              <a:solidFill>
                <a:schemeClr val="tx2"/>
              </a:solidFill>
            </a:endParaRPr>
          </a:p>
          <a:p>
            <a:pPr eaLnBrk="1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None/>
            </a:pPr>
            <a:endParaRPr lang="ru-RU" sz="2400">
              <a:solidFill>
                <a:schemeClr val="tx2"/>
              </a:solidFill>
            </a:endParaRPr>
          </a:p>
          <a:p>
            <a:pPr eaLnBrk="1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None/>
            </a:pPr>
            <a:endParaRPr lang="kk-KZ" sz="2400">
              <a:solidFill>
                <a:schemeClr val="tx2"/>
              </a:solidFill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179388" y="1700213"/>
          <a:ext cx="8785225" cy="472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34108"/>
                <a:gridCol w="1196443"/>
                <a:gridCol w="1254674"/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  </a:t>
                      </a:r>
                      <a:r>
                        <a:rPr lang="ru-RU" dirty="0" smtClean="0">
                          <a:solidFill>
                            <a:srgbClr val="002060"/>
                          </a:solidFill>
                        </a:rPr>
                        <a:t>Т</a:t>
                      </a:r>
                      <a:r>
                        <a:rPr lang="kk-KZ" dirty="0" smtClean="0">
                          <a:solidFill>
                            <a:srgbClr val="002060"/>
                          </a:solidFill>
                        </a:rPr>
                        <a:t>ұжырым</a:t>
                      </a:r>
                      <a:r>
                        <a:rPr lang="kk-KZ" baseline="0" dirty="0" smtClean="0">
                          <a:solidFill>
                            <a:srgbClr val="002060"/>
                          </a:solidFill>
                        </a:rPr>
                        <a:t> жасап көрейік</a:t>
                      </a:r>
                      <a:endParaRPr lang="ru-RU" dirty="0">
                        <a:solidFill>
                          <a:srgbClr val="002060"/>
                        </a:solidFill>
                      </a:endParaRPr>
                    </a:p>
                  </a:txBody>
                  <a:tcPr marL="91443" marR="91443"/>
                </a:tc>
                <a:tc>
                  <a:txBody>
                    <a:bodyPr/>
                    <a:lstStyle/>
                    <a:p>
                      <a:r>
                        <a:rPr lang="kk-KZ" dirty="0" smtClean="0"/>
                        <a:t>дұрыс</a:t>
                      </a:r>
                      <a:endParaRPr lang="ru-RU" dirty="0"/>
                    </a:p>
                  </a:txBody>
                  <a:tcPr marL="91443" marR="91443"/>
                </a:tc>
                <a:tc>
                  <a:txBody>
                    <a:bodyPr/>
                    <a:lstStyle/>
                    <a:p>
                      <a:r>
                        <a:rPr lang="kk-KZ" dirty="0" smtClean="0"/>
                        <a:t>Дұрыс емес</a:t>
                      </a:r>
                      <a:endParaRPr lang="ru-RU" dirty="0"/>
                    </a:p>
                  </a:txBody>
                  <a:tcPr marL="91443" marR="91443"/>
                </a:tc>
              </a:tr>
              <a:tr h="370840">
                <a:tc>
                  <a:txBody>
                    <a:bodyPr/>
                    <a:lstStyle/>
                    <a:p>
                      <a:endParaRPr lang="kk-KZ" dirty="0" smtClean="0"/>
                    </a:p>
                    <a:p>
                      <a:r>
                        <a:rPr lang="ru-RU" sz="2400" dirty="0" smtClean="0"/>
                        <a:t>1.</a:t>
                      </a:r>
                      <a:r>
                        <a:rPr lang="kk-KZ" sz="2400" dirty="0" smtClean="0"/>
                        <a:t>Қосу</a:t>
                      </a:r>
                      <a:r>
                        <a:rPr lang="kk-KZ" sz="2400" baseline="0" dirty="0" smtClean="0"/>
                        <a:t> амалында қосылғыштардың орнын ауыстырғанмен, қосындының мәні өзгермейді.</a:t>
                      </a:r>
                      <a:endParaRPr lang="ru-RU" sz="2400" dirty="0"/>
                    </a:p>
                  </a:txBody>
                  <a:tcPr marL="91443" marR="91443"/>
                </a:tc>
                <a:tc>
                  <a:txBody>
                    <a:bodyPr/>
                    <a:lstStyle/>
                    <a:p>
                      <a:endParaRPr lang="kk-KZ" dirty="0" smtClean="0"/>
                    </a:p>
                    <a:p>
                      <a:r>
                        <a:rPr lang="kk-KZ" sz="4800" dirty="0" smtClean="0">
                          <a:solidFill>
                            <a:srgbClr val="FF0000"/>
                          </a:solidFill>
                        </a:rPr>
                        <a:t>  </a:t>
                      </a:r>
                      <a:r>
                        <a:rPr lang="ru-RU" sz="5400" dirty="0" smtClean="0">
                          <a:solidFill>
                            <a:srgbClr val="FF0000"/>
                          </a:solidFill>
                        </a:rPr>
                        <a:t>+</a:t>
                      </a:r>
                      <a:endParaRPr lang="ru-RU" sz="540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1443" marR="91443"/>
                </a:tc>
              </a:tr>
              <a:tr h="370840">
                <a:tc>
                  <a:txBody>
                    <a:bodyPr/>
                    <a:lstStyle/>
                    <a:p>
                      <a:endParaRPr lang="ru-RU" sz="2400" dirty="0" smtClean="0"/>
                    </a:p>
                    <a:p>
                      <a:r>
                        <a:rPr lang="ru-RU" sz="2400" dirty="0" smtClean="0"/>
                        <a:t>2. Б</a:t>
                      </a:r>
                      <a:r>
                        <a:rPr lang="kk-KZ" sz="2400" dirty="0" smtClean="0"/>
                        <a:t>үгінгі</a:t>
                      </a:r>
                      <a:r>
                        <a:rPr lang="kk-KZ" sz="2400" baseline="0" dirty="0" smtClean="0"/>
                        <a:t> сабақта қосудың ауыстырымдылық қасиетімен таныстық.</a:t>
                      </a:r>
                      <a:endParaRPr lang="ru-RU" sz="2400" dirty="0"/>
                    </a:p>
                  </a:txBody>
                  <a:tcPr marL="91443" marR="91443"/>
                </a:tc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r>
                        <a:rPr lang="ru-RU" sz="5400" dirty="0" smtClean="0">
                          <a:solidFill>
                            <a:srgbClr val="FF0000"/>
                          </a:solidFill>
                        </a:rPr>
                        <a:t>  +</a:t>
                      </a:r>
                      <a:endParaRPr lang="ru-RU" sz="540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91443" marR="91443"/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r>
                        <a:rPr lang="ru-RU" sz="2800" dirty="0" smtClean="0"/>
                        <a:t>3</a:t>
                      </a:r>
                      <a:r>
                        <a:rPr lang="ru-RU" sz="2400" dirty="0" smtClean="0"/>
                        <a:t>. </a:t>
                      </a:r>
                      <a:r>
                        <a:rPr lang="ru-RU" sz="2400" dirty="0" err="1" smtClean="0"/>
                        <a:t>Қосудың</a:t>
                      </a:r>
                      <a:r>
                        <a:rPr lang="ru-RU" sz="2400" baseline="0" dirty="0" smtClean="0"/>
                        <a:t> </a:t>
                      </a:r>
                      <a:r>
                        <a:rPr lang="ru-RU" sz="2400" baseline="0" dirty="0" err="1" smtClean="0"/>
                        <a:t>ауыстырымдылық</a:t>
                      </a:r>
                      <a:r>
                        <a:rPr lang="ru-RU" sz="2400" baseline="0" dirty="0" smtClean="0"/>
                        <a:t> </a:t>
                      </a:r>
                      <a:r>
                        <a:rPr lang="ru-RU" sz="2400" baseline="0" dirty="0" err="1" smtClean="0"/>
                        <a:t>қасиетін</a:t>
                      </a:r>
                      <a:r>
                        <a:rPr lang="ru-RU" sz="2400" baseline="0" dirty="0" smtClean="0"/>
                        <a:t> </a:t>
                      </a:r>
                      <a:r>
                        <a:rPr lang="ru-RU" sz="2400" baseline="0" dirty="0" err="1" smtClean="0"/>
                        <a:t>азайту</a:t>
                      </a:r>
                      <a:r>
                        <a:rPr lang="ru-RU" sz="2400" baseline="0" dirty="0" smtClean="0"/>
                        <a:t> </a:t>
                      </a:r>
                      <a:r>
                        <a:rPr lang="ru-RU" sz="2400" baseline="0" dirty="0" err="1" smtClean="0"/>
                        <a:t>амалында</a:t>
                      </a:r>
                      <a:r>
                        <a:rPr lang="ru-RU" sz="2400" baseline="0" dirty="0" smtClean="0"/>
                        <a:t> </a:t>
                      </a:r>
                      <a:r>
                        <a:rPr lang="ru-RU" sz="2400" baseline="0" dirty="0" err="1" smtClean="0"/>
                        <a:t>қолдана</a:t>
                      </a:r>
                      <a:r>
                        <a:rPr lang="ru-RU" sz="2400" baseline="0" dirty="0" smtClean="0"/>
                        <a:t> </a:t>
                      </a:r>
                      <a:r>
                        <a:rPr lang="ru-RU" sz="2400" baseline="0" dirty="0" err="1" smtClean="0"/>
                        <a:t>аламын</a:t>
                      </a:r>
                      <a:r>
                        <a:rPr lang="ru-RU" sz="2400" baseline="0" dirty="0" smtClean="0"/>
                        <a:t>.</a:t>
                      </a:r>
                      <a:endParaRPr lang="ru-RU" sz="2400" dirty="0"/>
                    </a:p>
                  </a:txBody>
                  <a:tcPr marL="91443" marR="91443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91443" marR="91443"/>
                </a:tc>
                <a:tc>
                  <a:txBody>
                    <a:bodyPr/>
                    <a:lstStyle/>
                    <a:p>
                      <a:r>
                        <a:rPr lang="ru-RU" sz="8800" dirty="0" smtClean="0">
                          <a:solidFill>
                            <a:srgbClr val="FF0000"/>
                          </a:solidFill>
                        </a:rPr>
                        <a:t>-</a:t>
                      </a:r>
                      <a:endParaRPr lang="ru-RU" sz="880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solidFill>
            <a:srgbClr val="FFFF00"/>
          </a:solidFill>
        </p:spPr>
        <p:txBody>
          <a:bodyPr/>
          <a:lstStyle/>
          <a:p>
            <a:pPr eaLnBrk="1" hangingPunct="1">
              <a:buFont typeface="Symbol" pitchFamily="18" charset="2"/>
              <a:buNone/>
            </a:pPr>
            <a:endParaRPr lang="kk-KZ" smtClean="0"/>
          </a:p>
          <a:p>
            <a:pPr eaLnBrk="1" hangingPunct="1">
              <a:buFont typeface="Symbol" pitchFamily="18" charset="2"/>
              <a:buNone/>
            </a:pPr>
            <a:endParaRPr lang="kk-KZ" smtClean="0"/>
          </a:p>
          <a:p>
            <a:pPr eaLnBrk="1" hangingPunct="1">
              <a:buFont typeface="Symbol" pitchFamily="18" charset="2"/>
              <a:buNone/>
            </a:pPr>
            <a:endParaRPr lang="kk-KZ" smtClean="0"/>
          </a:p>
          <a:p>
            <a:pPr eaLnBrk="1" hangingPunct="1">
              <a:buFont typeface="Symbol" pitchFamily="18" charset="2"/>
              <a:buNone/>
            </a:pPr>
            <a:endParaRPr lang="kk-KZ" smtClean="0"/>
          </a:p>
          <a:p>
            <a:pPr eaLnBrk="1" hangingPunct="1">
              <a:buFont typeface="Symbol" pitchFamily="18" charset="2"/>
              <a:buNone/>
            </a:pPr>
            <a:endParaRPr lang="kk-KZ" smtClean="0"/>
          </a:p>
          <a:p>
            <a:pPr eaLnBrk="1" hangingPunct="1">
              <a:buFont typeface="Symbol" pitchFamily="18" charset="2"/>
              <a:buNone/>
            </a:pPr>
            <a:endParaRPr lang="kk-KZ" smtClean="0"/>
          </a:p>
          <a:p>
            <a:pPr algn="ctr" eaLnBrk="1" hangingPunct="1">
              <a:buFont typeface="Symbol" pitchFamily="18" charset="2"/>
              <a:buNone/>
            </a:pPr>
            <a:r>
              <a:rPr lang="kk-KZ" smtClean="0"/>
              <a:t>№</a:t>
            </a:r>
          </a:p>
          <a:p>
            <a:pPr eaLnBrk="1" hangingPunct="1">
              <a:buFont typeface="Symbol" pitchFamily="18" charset="2"/>
              <a:buNone/>
            </a:pPr>
            <a:endParaRPr lang="kk-KZ" smtClean="0"/>
          </a:p>
          <a:p>
            <a:pPr eaLnBrk="1" hangingPunct="1">
              <a:buFont typeface="Symbol" pitchFamily="18" charset="2"/>
              <a:buNone/>
            </a:pPr>
            <a:endParaRPr lang="kk-KZ" smtClean="0"/>
          </a:p>
        </p:txBody>
      </p:sp>
      <p:sp>
        <p:nvSpPr>
          <p:cNvPr id="8" name="Выноска-облако 7"/>
          <p:cNvSpPr/>
          <p:nvPr/>
        </p:nvSpPr>
        <p:spPr>
          <a:xfrm>
            <a:off x="179388" y="765175"/>
            <a:ext cx="8855075" cy="5307013"/>
          </a:xfrm>
          <a:prstGeom prst="cloudCallou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kk-KZ" sz="4400" b="1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Кері байланыс</a:t>
            </a:r>
          </a:p>
        </p:txBody>
      </p:sp>
      <p:pic>
        <p:nvPicPr>
          <p:cNvPr id="23556" name="Picture 1" descr="C:\Documents and Settings\Студент\Мои документы\Мои рисунки\001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216292">
            <a:off x="6173788" y="4737100"/>
            <a:ext cx="3028950" cy="236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7" name="Picture 3" descr="C:\Documents and Settings\Loner\Мои документы\Мои рисунки\f109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00750"/>
            <a:ext cx="2428875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8" name="Picture 3" descr="C:\Documents and Settings\Loner\Мои документы\Мои рисунки\f109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3313" y="6000750"/>
            <a:ext cx="2428875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solidFill>
            <a:srgbClr val="FFFF00"/>
          </a:solidFill>
        </p:spPr>
        <p:txBody>
          <a:bodyPr/>
          <a:lstStyle/>
          <a:p>
            <a:pPr eaLnBrk="1" hangingPunct="1">
              <a:buFont typeface="Symbol" pitchFamily="18" charset="2"/>
              <a:buNone/>
            </a:pPr>
            <a:endParaRPr lang="kk-KZ" smtClean="0"/>
          </a:p>
          <a:p>
            <a:pPr eaLnBrk="1" hangingPunct="1">
              <a:buFont typeface="Symbol" pitchFamily="18" charset="2"/>
              <a:buNone/>
            </a:pPr>
            <a:endParaRPr lang="kk-KZ" smtClean="0"/>
          </a:p>
          <a:p>
            <a:pPr eaLnBrk="1" hangingPunct="1">
              <a:buFont typeface="Symbol" pitchFamily="18" charset="2"/>
              <a:buNone/>
            </a:pPr>
            <a:endParaRPr lang="kk-KZ" smtClean="0"/>
          </a:p>
          <a:p>
            <a:pPr eaLnBrk="1" hangingPunct="1">
              <a:buFont typeface="Symbol" pitchFamily="18" charset="2"/>
              <a:buNone/>
            </a:pPr>
            <a:endParaRPr lang="kk-KZ" smtClean="0"/>
          </a:p>
          <a:p>
            <a:pPr eaLnBrk="1" hangingPunct="1">
              <a:buFont typeface="Symbol" pitchFamily="18" charset="2"/>
              <a:buNone/>
            </a:pPr>
            <a:endParaRPr lang="kk-KZ" smtClean="0"/>
          </a:p>
          <a:p>
            <a:pPr eaLnBrk="1" hangingPunct="1">
              <a:buFont typeface="Symbol" pitchFamily="18" charset="2"/>
              <a:buNone/>
            </a:pPr>
            <a:endParaRPr lang="kk-KZ" smtClean="0"/>
          </a:p>
          <a:p>
            <a:pPr algn="ctr" eaLnBrk="1" hangingPunct="1">
              <a:buFont typeface="Symbol" pitchFamily="18" charset="2"/>
              <a:buNone/>
            </a:pPr>
            <a:r>
              <a:rPr lang="kk-KZ" smtClean="0"/>
              <a:t>№</a:t>
            </a:r>
          </a:p>
          <a:p>
            <a:pPr eaLnBrk="1" hangingPunct="1">
              <a:buFont typeface="Symbol" pitchFamily="18" charset="2"/>
              <a:buNone/>
            </a:pPr>
            <a:endParaRPr lang="kk-KZ" smtClean="0"/>
          </a:p>
          <a:p>
            <a:pPr eaLnBrk="1" hangingPunct="1">
              <a:buFont typeface="Symbol" pitchFamily="18" charset="2"/>
              <a:buNone/>
            </a:pPr>
            <a:endParaRPr lang="kk-KZ" smtClean="0"/>
          </a:p>
        </p:txBody>
      </p:sp>
      <p:sp>
        <p:nvSpPr>
          <p:cNvPr id="8" name="Выноска-облако 7"/>
          <p:cNvSpPr/>
          <p:nvPr/>
        </p:nvSpPr>
        <p:spPr>
          <a:xfrm>
            <a:off x="179388" y="765175"/>
            <a:ext cx="8855075" cy="5307013"/>
          </a:xfrm>
          <a:prstGeom prst="cloudCallou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kk-KZ" sz="4400" b="1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Сабақ аяқталды.</a:t>
            </a:r>
          </a:p>
        </p:txBody>
      </p:sp>
      <p:pic>
        <p:nvPicPr>
          <p:cNvPr id="24580" name="Picture 1" descr="C:\Documents and Settings\Студент\Мои документы\Мои рисунки\001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216292">
            <a:off x="6173788" y="4737100"/>
            <a:ext cx="3028950" cy="236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1" name="Picture 3" descr="C:\Documents and Settings\Loner\Мои документы\Мои рисунки\f109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00750"/>
            <a:ext cx="2428875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2" name="Picture 3" descr="C:\Documents and Settings\Loner\Мои документы\Мои рисунки\f109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3313" y="6000750"/>
            <a:ext cx="2428875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2560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556125" y="1844675"/>
            <a:ext cx="185738" cy="9239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5400" b="1" dirty="0">
              <a:ln w="12700">
                <a:solidFill>
                  <a:srgbClr val="FFFF00"/>
                </a:solidFill>
                <a:prstDash val="solid"/>
              </a:ln>
              <a:latin typeface="+mn-lt"/>
              <a:cs typeface="+mn-cs"/>
            </a:endParaRPr>
          </a:p>
        </p:txBody>
      </p:sp>
      <p:sp>
        <p:nvSpPr>
          <p:cNvPr id="9219" name="Подзаголовок 3"/>
          <p:cNvSpPr>
            <a:spLocks noGrp="1"/>
          </p:cNvSpPr>
          <p:nvPr>
            <p:ph type="subTitle" idx="1"/>
          </p:nvPr>
        </p:nvSpPr>
        <p:spPr>
          <a:xfrm>
            <a:off x="250825" y="620713"/>
            <a:ext cx="8713788" cy="5256212"/>
          </a:xfrm>
          <a:solidFill>
            <a:schemeClr val="accent2"/>
          </a:solidFill>
        </p:spPr>
        <p:txBody>
          <a:bodyPr/>
          <a:lstStyle/>
          <a:p>
            <a:pPr eaLnBrk="1" hangingPunct="1"/>
            <a:r>
              <a:rPr lang="kk-KZ" sz="3600" i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Тақырыбы</a:t>
            </a:r>
            <a:r>
              <a:rPr lang="kk-KZ" sz="2800" i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kk-KZ" sz="2800" i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Қосудың ауыстырымдылық қасиеті </a:t>
            </a:r>
            <a:endParaRPr lang="kk-KZ" sz="280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endParaRPr lang="en-US" sz="2800" i="1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kk-KZ" sz="3200" i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Мақсаты</a:t>
            </a:r>
            <a:r>
              <a:rPr lang="kk-KZ" sz="3200" i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sz="2800" i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smtClean="0"/>
              <a:t>1.1.2.3 қосудың ауыстырымдылық қасиетін қолдану.</a:t>
            </a:r>
          </a:p>
          <a:p>
            <a:pPr eaLnBrk="1" hangingPunct="1"/>
            <a:r>
              <a:rPr lang="kk-KZ" sz="3200" i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Әдіс-тәсілдері:   </a:t>
            </a:r>
            <a:r>
              <a:rPr lang="kk-KZ" sz="2800" smtClean="0">
                <a:latin typeface="Times New Roman" pitchFamily="18" charset="0"/>
                <a:cs typeface="Times New Roman" pitchFamily="18" charset="0"/>
              </a:rPr>
              <a:t>топтау, сұрақ-жауап, талдау, жинақтау, рефлексия. </a:t>
            </a:r>
          </a:p>
          <a:p>
            <a:pPr eaLnBrk="1" hangingPunct="1"/>
            <a:r>
              <a:rPr lang="kk-KZ" sz="3200" i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Сабақтың көрнекілігі:   </a:t>
            </a:r>
            <a:r>
              <a:rPr lang="kk-KZ" sz="2800" smtClean="0">
                <a:latin typeface="Times New Roman" pitchFamily="18" charset="0"/>
                <a:cs typeface="Times New Roman" pitchFamily="18" charset="0"/>
              </a:rPr>
              <a:t>жеке және сюжетті суреттер, сызбалар. </a:t>
            </a:r>
            <a:endParaRPr lang="ru-RU" sz="280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endParaRPr lang="ru-RU" sz="2800" smtClean="0"/>
          </a:p>
        </p:txBody>
      </p:sp>
      <p:pic>
        <p:nvPicPr>
          <p:cNvPr id="922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625" y="4089400"/>
            <a:ext cx="2808288" cy="198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solidFill>
            <a:srgbClr val="FFFF00"/>
          </a:solidFill>
        </p:spPr>
        <p:txBody>
          <a:bodyPr/>
          <a:lstStyle/>
          <a:p>
            <a:pPr eaLnBrk="1" hangingPunct="1">
              <a:buFont typeface="Symbol" pitchFamily="18" charset="2"/>
              <a:buNone/>
            </a:pPr>
            <a:endParaRPr lang="kk-KZ" smtClean="0"/>
          </a:p>
          <a:p>
            <a:pPr eaLnBrk="1" hangingPunct="1">
              <a:buFont typeface="Symbol" pitchFamily="18" charset="2"/>
              <a:buNone/>
            </a:pPr>
            <a:endParaRPr lang="kk-KZ" smtClean="0"/>
          </a:p>
          <a:p>
            <a:pPr eaLnBrk="1" hangingPunct="1">
              <a:buFont typeface="Symbol" pitchFamily="18" charset="2"/>
              <a:buNone/>
            </a:pPr>
            <a:endParaRPr lang="kk-KZ" smtClean="0"/>
          </a:p>
          <a:p>
            <a:pPr eaLnBrk="1" hangingPunct="1">
              <a:buFont typeface="Symbol" pitchFamily="18" charset="2"/>
              <a:buNone/>
            </a:pPr>
            <a:endParaRPr lang="kk-KZ" smtClean="0"/>
          </a:p>
          <a:p>
            <a:pPr eaLnBrk="1" hangingPunct="1">
              <a:buFont typeface="Symbol" pitchFamily="18" charset="2"/>
              <a:buNone/>
            </a:pPr>
            <a:endParaRPr lang="kk-KZ" smtClean="0"/>
          </a:p>
          <a:p>
            <a:pPr eaLnBrk="1" hangingPunct="1">
              <a:buFont typeface="Symbol" pitchFamily="18" charset="2"/>
              <a:buNone/>
            </a:pPr>
            <a:endParaRPr lang="kk-KZ" smtClean="0"/>
          </a:p>
          <a:p>
            <a:pPr algn="ctr" eaLnBrk="1" hangingPunct="1">
              <a:buFont typeface="Symbol" pitchFamily="18" charset="2"/>
              <a:buNone/>
            </a:pPr>
            <a:r>
              <a:rPr lang="kk-KZ" smtClean="0"/>
              <a:t>№</a:t>
            </a:r>
          </a:p>
          <a:p>
            <a:pPr eaLnBrk="1" hangingPunct="1">
              <a:buFont typeface="Symbol" pitchFamily="18" charset="2"/>
              <a:buNone/>
            </a:pPr>
            <a:endParaRPr lang="kk-KZ" smtClean="0"/>
          </a:p>
          <a:p>
            <a:pPr eaLnBrk="1" hangingPunct="1">
              <a:buFont typeface="Symbol" pitchFamily="18" charset="2"/>
              <a:buNone/>
            </a:pPr>
            <a:endParaRPr lang="kk-KZ" smtClean="0"/>
          </a:p>
        </p:txBody>
      </p:sp>
      <p:sp>
        <p:nvSpPr>
          <p:cNvPr id="8" name="Выноска-облако 7"/>
          <p:cNvSpPr/>
          <p:nvPr/>
        </p:nvSpPr>
        <p:spPr>
          <a:xfrm>
            <a:off x="6350" y="765175"/>
            <a:ext cx="8855075" cy="5307013"/>
          </a:xfrm>
          <a:prstGeom prst="cloudCallou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kk-KZ" sz="2800" b="1" i="1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Сабақтың  барысы: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kk-KZ" sz="2400" b="1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I. Мотивациялық – бағдарлау кезеңі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kk-KZ" sz="2400" b="1" i="1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1) психологиялық  дайындық.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i="1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   </a:t>
            </a:r>
            <a:r>
              <a:rPr lang="kk-KZ" sz="2400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Біз бақытты баламыз,</a:t>
            </a:r>
            <a:endParaRPr lang="ru-RU" sz="2400" dirty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kk-KZ" sz="2400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    Шаттық әнге саламыз.</a:t>
            </a:r>
            <a:endParaRPr lang="ru-RU" sz="2400" dirty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kk-KZ" sz="2400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    Дүниені аралап, </a:t>
            </a:r>
            <a:endParaRPr lang="ru-RU" sz="2400" dirty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kk-KZ" sz="2400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    Оқу – білім аламыз!</a:t>
            </a:r>
            <a:endParaRPr lang="ru-RU" sz="2400" dirty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kk-KZ" sz="2400" b="1" i="1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 2) бір – бірімізге сәттілік тілейміз</a:t>
            </a:r>
            <a:endParaRPr lang="ru-RU" sz="2400" b="1" i="1" dirty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i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kk-KZ" sz="2400" b="1" i="1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2400" b="1" i="1" dirty="0">
                <a:solidFill>
                  <a:schemeClr val="accent5">
                    <a:lumMod val="50000"/>
                  </a:schemeClr>
                </a:solidFill>
              </a:rPr>
              <a:t>) </a:t>
            </a:r>
            <a:r>
              <a:rPr lang="en-US" sz="2400" b="1" i="1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2400" b="1" i="1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сынып ережелерін еске түсіру </a:t>
            </a:r>
          </a:p>
        </p:txBody>
      </p:sp>
      <p:pic>
        <p:nvPicPr>
          <p:cNvPr id="10244" name="Picture 1" descr="C:\Documents and Settings\Студент\Мои документы\Мои рисунки\001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216292">
            <a:off x="6173788" y="4737100"/>
            <a:ext cx="3028950" cy="236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5" name="Picture 3" descr="C:\Documents and Settings\Loner\Мои документы\Мои рисунки\f109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00750"/>
            <a:ext cx="2428875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6" name="Picture 3" descr="C:\Documents and Settings\Loner\Мои документы\Мои рисунки\f109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3313" y="6000750"/>
            <a:ext cx="2428875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solidFill>
            <a:srgbClr val="FFFF00"/>
          </a:solidFill>
        </p:spPr>
        <p:txBody>
          <a:bodyPr/>
          <a:lstStyle/>
          <a:p>
            <a:pPr eaLnBrk="1" hangingPunct="1">
              <a:buFont typeface="Symbol" pitchFamily="18" charset="2"/>
              <a:buNone/>
            </a:pPr>
            <a:endParaRPr lang="kk-KZ" smtClean="0"/>
          </a:p>
          <a:p>
            <a:pPr eaLnBrk="1" hangingPunct="1">
              <a:buFont typeface="Symbol" pitchFamily="18" charset="2"/>
              <a:buNone/>
            </a:pPr>
            <a:endParaRPr lang="kk-KZ" smtClean="0"/>
          </a:p>
          <a:p>
            <a:pPr eaLnBrk="1" hangingPunct="1">
              <a:buFont typeface="Symbol" pitchFamily="18" charset="2"/>
              <a:buNone/>
            </a:pPr>
            <a:endParaRPr lang="kk-KZ" smtClean="0"/>
          </a:p>
          <a:p>
            <a:pPr eaLnBrk="1" hangingPunct="1">
              <a:buFont typeface="Symbol" pitchFamily="18" charset="2"/>
              <a:buNone/>
            </a:pPr>
            <a:endParaRPr lang="kk-KZ" smtClean="0"/>
          </a:p>
          <a:p>
            <a:pPr eaLnBrk="1" hangingPunct="1">
              <a:buFont typeface="Symbol" pitchFamily="18" charset="2"/>
              <a:buNone/>
            </a:pPr>
            <a:endParaRPr lang="kk-KZ" smtClean="0"/>
          </a:p>
          <a:p>
            <a:pPr eaLnBrk="1" hangingPunct="1">
              <a:buFont typeface="Symbol" pitchFamily="18" charset="2"/>
              <a:buNone/>
            </a:pPr>
            <a:endParaRPr lang="kk-KZ" smtClean="0"/>
          </a:p>
          <a:p>
            <a:pPr algn="ctr" eaLnBrk="1" hangingPunct="1">
              <a:buFont typeface="Symbol" pitchFamily="18" charset="2"/>
              <a:buNone/>
            </a:pPr>
            <a:r>
              <a:rPr lang="kk-KZ" smtClean="0"/>
              <a:t>№</a:t>
            </a:r>
          </a:p>
          <a:p>
            <a:pPr eaLnBrk="1" hangingPunct="1">
              <a:buFont typeface="Symbol" pitchFamily="18" charset="2"/>
              <a:buNone/>
            </a:pPr>
            <a:endParaRPr lang="kk-KZ" smtClean="0"/>
          </a:p>
          <a:p>
            <a:pPr eaLnBrk="1" hangingPunct="1">
              <a:buFont typeface="Symbol" pitchFamily="18" charset="2"/>
              <a:buNone/>
            </a:pPr>
            <a:endParaRPr lang="kk-KZ" smtClean="0"/>
          </a:p>
        </p:txBody>
      </p:sp>
      <p:sp>
        <p:nvSpPr>
          <p:cNvPr id="8" name="Выноска-облако 7"/>
          <p:cNvSpPr/>
          <p:nvPr/>
        </p:nvSpPr>
        <p:spPr>
          <a:xfrm>
            <a:off x="179388" y="260350"/>
            <a:ext cx="8855075" cy="6048375"/>
          </a:xfrm>
          <a:prstGeom prst="cloudCallou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kk-KZ" sz="3600" b="1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Сиқырлы таяқ» ойыны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kk-KZ" sz="3600" b="1" i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600" b="1" i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kk-KZ" sz="3600" b="1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Мұғалім бір сан айтады.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kk-KZ" sz="3600" b="1" i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2.О</a:t>
            </a:r>
            <a:r>
              <a:rPr lang="kk-KZ" sz="3600" b="1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қушы сол санның құрамына байланысты өрнек құрастырып айтады.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kk-KZ" sz="4400" b="1" i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268" name="Picture 1" descr="C:\Documents and Settings\Студент\Мои документы\Мои рисунки\001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216292">
            <a:off x="6173788" y="4737100"/>
            <a:ext cx="3028950" cy="236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9" name="Picture 3" descr="C:\Documents and Settings\Loner\Мои документы\Мои рисунки\f109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00750"/>
            <a:ext cx="2428875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0" name="Picture 3" descr="C:\Documents and Settings\Loner\Мои документы\Мои рисунки\f109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3313" y="6000750"/>
            <a:ext cx="2428875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500063" y="692150"/>
            <a:ext cx="8229600" cy="144145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kk-KZ" sz="27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kk-KZ" sz="27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kk-KZ" sz="27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Қарашаның </a:t>
            </a:r>
            <a:r>
              <a:rPr lang="ru-RU" sz="27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20-сы</a:t>
            </a:r>
            <a:r>
              <a:rPr lang="kk-KZ" sz="27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kk-KZ" sz="27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kk-KZ" sz="27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Сынып жұмысы </a:t>
            </a:r>
            <a:br>
              <a:rPr lang="kk-KZ" sz="27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kk-KZ" sz="27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Қосудың ауыстырымдылық қасиеті </a:t>
            </a:r>
            <a:br>
              <a:rPr lang="kk-KZ" sz="27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kk-KZ" sz="27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Жаңа сабақ   </a:t>
            </a:r>
            <a:r>
              <a:rPr lang="kk-KZ" sz="16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1-тапсырма</a:t>
            </a:r>
            <a:r>
              <a:rPr lang="kk-KZ" sz="27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kk-KZ" sz="31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kk-KZ" sz="31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kk-KZ" sz="36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                    </a:t>
            </a:r>
            <a:r>
              <a:rPr lang="kk-KZ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kk-KZ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pic>
        <p:nvPicPr>
          <p:cNvPr id="12292" name="Рисунок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289" t="25960" r="30128" b="8600"/>
          <a:stretch>
            <a:fillRect/>
          </a:stretch>
        </p:blipFill>
        <p:spPr bwMode="auto">
          <a:xfrm>
            <a:off x="250825" y="2133600"/>
            <a:ext cx="8642350" cy="431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" name="Объект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32352574"/>
              </p:ext>
            </p:extLst>
          </p:nvPr>
        </p:nvGraphicFramePr>
        <p:xfrm>
          <a:off x="3742531" y="3183731"/>
          <a:ext cx="1658937" cy="490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5" name="Объект упаковщика для оболочки" showAsIcon="1" r:id="rId5" imgW="1658880" imgH="491040" progId="Package">
                  <p:embed/>
                </p:oleObj>
              </mc:Choice>
              <mc:Fallback>
                <p:oleObj name="Объект упаковщика для оболочки" showAsIcon="1" r:id="rId5" imgW="1658880" imgH="491040" progId="Package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742531" y="3183731"/>
                        <a:ext cx="1658937" cy="4905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Объект 1"/>
          <p:cNvSpPr>
            <a:spLocks noGrp="1"/>
          </p:cNvSpPr>
          <p:nvPr>
            <p:ph idx="1"/>
          </p:nvPr>
        </p:nvSpPr>
        <p:spPr>
          <a:xfrm>
            <a:off x="871538" y="404813"/>
            <a:ext cx="7408862" cy="5721350"/>
          </a:xfrm>
        </p:spPr>
        <p:txBody>
          <a:bodyPr/>
          <a:lstStyle/>
          <a:p>
            <a:pPr marL="0" indent="0" eaLnBrk="1" hangingPunct="1">
              <a:buFont typeface="Symbol" pitchFamily="18" charset="2"/>
              <a:buNone/>
            </a:pPr>
            <a:r>
              <a:rPr lang="ru-RU" sz="11500" smtClean="0"/>
              <a:t>3</a:t>
            </a:r>
            <a:r>
              <a:rPr lang="en-US" sz="11500" smtClean="0"/>
              <a:t>+1=1+3=4</a:t>
            </a:r>
          </a:p>
          <a:p>
            <a:pPr marL="0" indent="0" eaLnBrk="1" hangingPunct="1">
              <a:buFont typeface="Symbol" pitchFamily="18" charset="2"/>
              <a:buNone/>
            </a:pPr>
            <a:r>
              <a:rPr lang="en-US" sz="11500" smtClean="0"/>
              <a:t>1+3=3+1=4</a:t>
            </a:r>
            <a:endParaRPr lang="ru-RU" sz="11500" smtClean="0"/>
          </a:p>
        </p:txBody>
      </p:sp>
      <p:sp>
        <p:nvSpPr>
          <p:cNvPr id="13315" name="Заголовок 2"/>
          <p:cNvSpPr>
            <a:spLocks noGrp="1"/>
          </p:cNvSpPr>
          <p:nvPr>
            <p:ph type="title"/>
          </p:nvPr>
        </p:nvSpPr>
        <p:spPr>
          <a:xfrm>
            <a:off x="457200" y="338138"/>
            <a:ext cx="8229600" cy="569912"/>
          </a:xfrm>
        </p:spPr>
        <p:txBody>
          <a:bodyPr/>
          <a:lstStyle/>
          <a:p>
            <a:pPr eaLnBrk="1" hangingPunct="1"/>
            <a:endParaRPr lang="ru-RU" smtClean="0"/>
          </a:p>
        </p:txBody>
      </p:sp>
      <p:graphicFrame>
        <p:nvGraphicFramePr>
          <p:cNvPr id="2" name="Объект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22371430"/>
              </p:ext>
            </p:extLst>
          </p:nvPr>
        </p:nvGraphicFramePr>
        <p:xfrm>
          <a:off x="3741738" y="3182938"/>
          <a:ext cx="1658937" cy="490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18" name="Объект упаковщика для оболочки" showAsIcon="1" r:id="rId3" imgW="1658880" imgH="491040" progId="Package">
                  <p:embed/>
                </p:oleObj>
              </mc:Choice>
              <mc:Fallback>
                <p:oleObj name="Объект упаковщика для оболочки" showAsIcon="1" r:id="rId3" imgW="1658880" imgH="491040" progId="Package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741738" y="3182938"/>
                        <a:ext cx="1658937" cy="4905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4339" name="Заголовок 4"/>
          <p:cNvSpPr>
            <a:spLocks noGrp="1"/>
          </p:cNvSpPr>
          <p:nvPr>
            <p:ph type="title"/>
          </p:nvPr>
        </p:nvSpPr>
        <p:spPr>
          <a:xfrm>
            <a:off x="500063" y="692150"/>
            <a:ext cx="8229600" cy="649288"/>
          </a:xfrm>
        </p:spPr>
        <p:txBody>
          <a:bodyPr/>
          <a:lstStyle/>
          <a:p>
            <a:pPr eaLnBrk="1" hangingPunct="1"/>
            <a:r>
              <a:rPr lang="kk-KZ" sz="2400" i="1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2-тапсырма </a:t>
            </a:r>
            <a:r>
              <a:rPr lang="kk-KZ" sz="2400" b="1" smtClean="0"/>
              <a:t>«Ойлан, жұптас,бөліс» әдісі</a:t>
            </a:r>
            <a:r>
              <a:rPr lang="kk-KZ" sz="3600" i="1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kk-KZ" sz="3600" i="1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kk-KZ" sz="2000" i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                    </a:t>
            </a:r>
            <a:r>
              <a:rPr lang="kk-KZ" sz="2800" i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kk-KZ" sz="2800" i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800" smtClean="0"/>
          </a:p>
        </p:txBody>
      </p:sp>
      <p:pic>
        <p:nvPicPr>
          <p:cNvPr id="14340" name="Рисунок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648" t="36487" r="32372" b="39284"/>
          <a:stretch>
            <a:fillRect/>
          </a:stretch>
        </p:blipFill>
        <p:spPr bwMode="auto">
          <a:xfrm>
            <a:off x="250825" y="1052513"/>
            <a:ext cx="8642350" cy="5329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solidFill>
            <a:srgbClr val="FFFF00"/>
          </a:solidFill>
        </p:spPr>
        <p:txBody>
          <a:bodyPr/>
          <a:lstStyle/>
          <a:p>
            <a:pPr eaLnBrk="1" hangingPunct="1">
              <a:buFont typeface="Symbol" pitchFamily="18" charset="2"/>
              <a:buNone/>
            </a:pPr>
            <a:endParaRPr lang="kk-KZ" smtClean="0"/>
          </a:p>
          <a:p>
            <a:pPr eaLnBrk="1" hangingPunct="1">
              <a:buFont typeface="Symbol" pitchFamily="18" charset="2"/>
              <a:buNone/>
            </a:pPr>
            <a:endParaRPr lang="kk-KZ" smtClean="0"/>
          </a:p>
          <a:p>
            <a:pPr eaLnBrk="1" hangingPunct="1">
              <a:buFont typeface="Symbol" pitchFamily="18" charset="2"/>
              <a:buNone/>
            </a:pPr>
            <a:endParaRPr lang="kk-KZ" smtClean="0"/>
          </a:p>
          <a:p>
            <a:pPr eaLnBrk="1" hangingPunct="1">
              <a:buFont typeface="Symbol" pitchFamily="18" charset="2"/>
              <a:buNone/>
            </a:pPr>
            <a:endParaRPr lang="kk-KZ" smtClean="0"/>
          </a:p>
          <a:p>
            <a:pPr eaLnBrk="1" hangingPunct="1">
              <a:buFont typeface="Symbol" pitchFamily="18" charset="2"/>
              <a:buNone/>
            </a:pPr>
            <a:endParaRPr lang="kk-KZ" smtClean="0"/>
          </a:p>
          <a:p>
            <a:pPr eaLnBrk="1" hangingPunct="1">
              <a:buFont typeface="Symbol" pitchFamily="18" charset="2"/>
              <a:buNone/>
            </a:pPr>
            <a:endParaRPr lang="kk-KZ" smtClean="0"/>
          </a:p>
          <a:p>
            <a:pPr algn="ctr" eaLnBrk="1" hangingPunct="1">
              <a:buFont typeface="Symbol" pitchFamily="18" charset="2"/>
              <a:buNone/>
            </a:pPr>
            <a:r>
              <a:rPr lang="kk-KZ" smtClean="0"/>
              <a:t>№</a:t>
            </a:r>
          </a:p>
          <a:p>
            <a:pPr eaLnBrk="1" hangingPunct="1">
              <a:buFont typeface="Symbol" pitchFamily="18" charset="2"/>
              <a:buNone/>
            </a:pPr>
            <a:endParaRPr lang="kk-KZ" smtClean="0"/>
          </a:p>
          <a:p>
            <a:pPr eaLnBrk="1" hangingPunct="1">
              <a:buFont typeface="Symbol" pitchFamily="18" charset="2"/>
              <a:buNone/>
            </a:pPr>
            <a:endParaRPr lang="kk-KZ" smtClean="0"/>
          </a:p>
        </p:txBody>
      </p:sp>
      <p:sp>
        <p:nvSpPr>
          <p:cNvPr id="8" name="Выноска-облако 7"/>
          <p:cNvSpPr/>
          <p:nvPr/>
        </p:nvSpPr>
        <p:spPr>
          <a:xfrm>
            <a:off x="179388" y="765175"/>
            <a:ext cx="8855075" cy="5307013"/>
          </a:xfrm>
          <a:prstGeom prst="cloudCallou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kk-KZ" sz="4400" b="1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Сергіту сәті</a:t>
            </a:r>
          </a:p>
        </p:txBody>
      </p:sp>
      <p:pic>
        <p:nvPicPr>
          <p:cNvPr id="15364" name="Picture 1" descr="C:\Documents and Settings\Студент\Мои документы\Мои рисунки\001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216292">
            <a:off x="6173788" y="4737100"/>
            <a:ext cx="3028950" cy="236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5" name="Picture 3" descr="C:\Documents and Settings\Loner\Мои документы\Мои рисунки\f109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00750"/>
            <a:ext cx="2428875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6" name="Picture 3" descr="C:\Documents and Settings\Loner\Мои документы\Мои рисунки\f109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3313" y="6000750"/>
            <a:ext cx="2428875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solidFill>
            <a:srgbClr val="FFFF00"/>
          </a:solidFill>
        </p:spPr>
        <p:txBody>
          <a:bodyPr/>
          <a:lstStyle/>
          <a:p>
            <a:pPr eaLnBrk="1" hangingPunct="1">
              <a:buFont typeface="Symbol" pitchFamily="18" charset="2"/>
              <a:buNone/>
            </a:pPr>
            <a:endParaRPr lang="kk-KZ" smtClean="0"/>
          </a:p>
          <a:p>
            <a:pPr eaLnBrk="1" hangingPunct="1">
              <a:buFont typeface="Symbol" pitchFamily="18" charset="2"/>
              <a:buNone/>
            </a:pPr>
            <a:endParaRPr lang="kk-KZ" smtClean="0"/>
          </a:p>
          <a:p>
            <a:pPr eaLnBrk="1" hangingPunct="1">
              <a:buFont typeface="Symbol" pitchFamily="18" charset="2"/>
              <a:buNone/>
            </a:pPr>
            <a:endParaRPr lang="kk-KZ" smtClean="0"/>
          </a:p>
          <a:p>
            <a:pPr eaLnBrk="1" hangingPunct="1">
              <a:buFont typeface="Symbol" pitchFamily="18" charset="2"/>
              <a:buNone/>
            </a:pPr>
            <a:endParaRPr lang="kk-KZ" smtClean="0"/>
          </a:p>
          <a:p>
            <a:pPr eaLnBrk="1" hangingPunct="1">
              <a:buFont typeface="Symbol" pitchFamily="18" charset="2"/>
              <a:buNone/>
            </a:pPr>
            <a:endParaRPr lang="kk-KZ" smtClean="0"/>
          </a:p>
          <a:p>
            <a:pPr eaLnBrk="1" hangingPunct="1">
              <a:buFont typeface="Symbol" pitchFamily="18" charset="2"/>
              <a:buNone/>
            </a:pPr>
            <a:endParaRPr lang="kk-KZ" smtClean="0"/>
          </a:p>
          <a:p>
            <a:pPr algn="ctr" eaLnBrk="1" hangingPunct="1">
              <a:buFont typeface="Symbol" pitchFamily="18" charset="2"/>
              <a:buNone/>
            </a:pPr>
            <a:r>
              <a:rPr lang="kk-KZ" smtClean="0"/>
              <a:t>№</a:t>
            </a:r>
          </a:p>
          <a:p>
            <a:pPr eaLnBrk="1" hangingPunct="1">
              <a:buFont typeface="Symbol" pitchFamily="18" charset="2"/>
              <a:buNone/>
            </a:pPr>
            <a:endParaRPr lang="kk-KZ" smtClean="0"/>
          </a:p>
          <a:p>
            <a:pPr eaLnBrk="1" hangingPunct="1">
              <a:buFont typeface="Symbol" pitchFamily="18" charset="2"/>
              <a:buNone/>
            </a:pPr>
            <a:endParaRPr lang="kk-KZ" smtClean="0"/>
          </a:p>
        </p:txBody>
      </p:sp>
      <p:sp>
        <p:nvSpPr>
          <p:cNvPr id="8" name="Выноска-облако 7"/>
          <p:cNvSpPr/>
          <p:nvPr/>
        </p:nvSpPr>
        <p:spPr>
          <a:xfrm>
            <a:off x="179388" y="765175"/>
            <a:ext cx="8855075" cy="5307013"/>
          </a:xfrm>
          <a:prstGeom prst="cloudCallou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kk-KZ" sz="4400" b="1" i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6388" name="Picture 1" descr="C:\Documents and Settings\Студент\Мои документы\Мои рисунки\001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216292">
            <a:off x="6173788" y="4737100"/>
            <a:ext cx="3028950" cy="236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9" name="Picture 3" descr="C:\Documents and Settings\Loner\Мои документы\Мои рисунки\f109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00750"/>
            <a:ext cx="2428875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0" name="Picture 3" descr="C:\Documents and Settings\Loner\Мои документы\Мои рисунки\f109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3313" y="6000750"/>
            <a:ext cx="2428875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1" name="Picture 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4325" y="1773238"/>
            <a:ext cx="5975350" cy="3527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288</TotalTime>
  <Words>264</Words>
  <Application>Microsoft Office PowerPoint</Application>
  <PresentationFormat>Экран (4:3)</PresentationFormat>
  <Paragraphs>149</Paragraphs>
  <Slides>19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19</vt:i4>
      </vt:variant>
    </vt:vector>
  </HeadingPairs>
  <TitlesOfParts>
    <vt:vector size="22" baseType="lpstr">
      <vt:lpstr>Волна</vt:lpstr>
      <vt:lpstr>Пакет</vt:lpstr>
      <vt:lpstr>Объект упаковщика для оболочки</vt:lpstr>
      <vt:lpstr>Презентация PowerPoint</vt:lpstr>
      <vt:lpstr>Презентация PowerPoint</vt:lpstr>
      <vt:lpstr>Презентация PowerPoint</vt:lpstr>
      <vt:lpstr>Презентация PowerPoint</vt:lpstr>
      <vt:lpstr> Қарашаның 20-сы Сынып жұмысы  Қосудың ауыстырымдылық қасиеті   Жаңа сабақ   1-тапсырма                                  </vt:lpstr>
      <vt:lpstr>Презентация PowerPoint</vt:lpstr>
      <vt:lpstr>2-тапсырма «Ойлан, жұптас,бөліс» әдісі                         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                         </vt:lpstr>
      <vt:lpstr>                           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21</cp:revision>
  <dcterms:created xsi:type="dcterms:W3CDTF">2022-10-23T16:21:01Z</dcterms:created>
  <dcterms:modified xsi:type="dcterms:W3CDTF">2022-10-27T11:25:43Z</dcterms:modified>
</cp:coreProperties>
</file>