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98" r:id="rId2"/>
    <p:sldId id="259" r:id="rId3"/>
    <p:sldId id="260" r:id="rId4"/>
    <p:sldId id="261" r:id="rId5"/>
    <p:sldId id="296" r:id="rId6"/>
    <p:sldId id="297" r:id="rId7"/>
    <p:sldId id="291" r:id="rId8"/>
    <p:sldId id="311" r:id="rId9"/>
    <p:sldId id="313" r:id="rId10"/>
    <p:sldId id="302" r:id="rId11"/>
    <p:sldId id="301" r:id="rId12"/>
    <p:sldId id="300" r:id="rId13"/>
    <p:sldId id="299" r:id="rId14"/>
    <p:sldId id="294" r:id="rId15"/>
    <p:sldId id="293" r:id="rId16"/>
    <p:sldId id="292" r:id="rId17"/>
    <p:sldId id="315" r:id="rId18"/>
    <p:sldId id="305" r:id="rId19"/>
    <p:sldId id="307" r:id="rId20"/>
    <p:sldId id="309" r:id="rId21"/>
    <p:sldId id="304" r:id="rId2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6CE5B1-C670-49CE-B9DA-41E22DD09BA2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D2A209DD-85C2-44B3-9FB3-F1BF5EFD68ED}">
      <dgm:prSet phldrT="[Текст]" phldr="1"/>
      <dgm:spPr/>
      <dgm:t>
        <a:bodyPr/>
        <a:lstStyle/>
        <a:p>
          <a:endParaRPr lang="ru-RU"/>
        </a:p>
      </dgm:t>
    </dgm:pt>
    <dgm:pt modelId="{C457391F-92F5-41D4-B30C-D8C9C9DD7AE4}" type="parTrans" cxnId="{DA1082D8-C809-447C-8783-83B86F5B9197}">
      <dgm:prSet/>
      <dgm:spPr/>
      <dgm:t>
        <a:bodyPr/>
        <a:lstStyle/>
        <a:p>
          <a:endParaRPr lang="ru-RU"/>
        </a:p>
      </dgm:t>
    </dgm:pt>
    <dgm:pt modelId="{6930276D-6AB0-4550-B2DF-67F6C6854872}" type="sibTrans" cxnId="{DA1082D8-C809-447C-8783-83B86F5B9197}">
      <dgm:prSet/>
      <dgm:spPr/>
      <dgm:t>
        <a:bodyPr/>
        <a:lstStyle/>
        <a:p>
          <a:endParaRPr lang="ru-RU"/>
        </a:p>
      </dgm:t>
    </dgm:pt>
    <dgm:pt modelId="{E1735345-C36A-4D1C-8BBA-C7A8453F532E}">
      <dgm:prSet phldrT="[Текст]" phldr="1"/>
      <dgm:spPr/>
      <dgm:t>
        <a:bodyPr/>
        <a:lstStyle/>
        <a:p>
          <a:endParaRPr lang="ru-RU"/>
        </a:p>
      </dgm:t>
    </dgm:pt>
    <dgm:pt modelId="{6CD36F7A-7FF0-422D-A255-87CD105056D7}" type="parTrans" cxnId="{CB2E2736-79FC-4CE3-8EA0-9C8780D1003C}">
      <dgm:prSet/>
      <dgm:spPr/>
      <dgm:t>
        <a:bodyPr/>
        <a:lstStyle/>
        <a:p>
          <a:endParaRPr lang="ru-RU"/>
        </a:p>
      </dgm:t>
    </dgm:pt>
    <dgm:pt modelId="{34D69A68-325B-452C-ACE9-312DA2344DB3}" type="sibTrans" cxnId="{CB2E2736-79FC-4CE3-8EA0-9C8780D1003C}">
      <dgm:prSet/>
      <dgm:spPr/>
      <dgm:t>
        <a:bodyPr/>
        <a:lstStyle/>
        <a:p>
          <a:endParaRPr lang="ru-RU"/>
        </a:p>
      </dgm:t>
    </dgm:pt>
    <dgm:pt modelId="{24594692-17E1-457D-ABAF-DE0EAD9ED42A}">
      <dgm:prSet phldrT="[Текст]" phldr="1"/>
      <dgm:spPr/>
      <dgm:t>
        <a:bodyPr/>
        <a:lstStyle/>
        <a:p>
          <a:endParaRPr lang="ru-RU"/>
        </a:p>
      </dgm:t>
    </dgm:pt>
    <dgm:pt modelId="{CC4F4B68-416D-4E44-AAD0-978969875A0C}" type="parTrans" cxnId="{26BE246E-E41C-4418-BE1C-F6B3F9A0514A}">
      <dgm:prSet/>
      <dgm:spPr/>
      <dgm:t>
        <a:bodyPr/>
        <a:lstStyle/>
        <a:p>
          <a:endParaRPr lang="ru-RU"/>
        </a:p>
      </dgm:t>
    </dgm:pt>
    <dgm:pt modelId="{06BA59D5-354A-4D30-825E-2D7581853D78}" type="sibTrans" cxnId="{26BE246E-E41C-4418-BE1C-F6B3F9A0514A}">
      <dgm:prSet/>
      <dgm:spPr/>
      <dgm:t>
        <a:bodyPr/>
        <a:lstStyle/>
        <a:p>
          <a:endParaRPr lang="ru-RU"/>
        </a:p>
      </dgm:t>
    </dgm:pt>
    <dgm:pt modelId="{A0844F08-FAD8-4349-A18E-F04F625F1E53}">
      <dgm:prSet phldrT="[Текст]" phldr="1"/>
      <dgm:spPr/>
      <dgm:t>
        <a:bodyPr/>
        <a:lstStyle/>
        <a:p>
          <a:endParaRPr lang="ru-RU"/>
        </a:p>
      </dgm:t>
    </dgm:pt>
    <dgm:pt modelId="{8A87D38F-BF5E-425A-B3E2-B313ED6693B1}" type="parTrans" cxnId="{590CE0FD-EA82-4CBB-9555-DB2443B4DB75}">
      <dgm:prSet/>
      <dgm:spPr/>
      <dgm:t>
        <a:bodyPr/>
        <a:lstStyle/>
        <a:p>
          <a:endParaRPr lang="ru-RU"/>
        </a:p>
      </dgm:t>
    </dgm:pt>
    <dgm:pt modelId="{614790D2-04FA-418F-A341-95A8DB29DA78}" type="sibTrans" cxnId="{590CE0FD-EA82-4CBB-9555-DB2443B4DB75}">
      <dgm:prSet/>
      <dgm:spPr/>
      <dgm:t>
        <a:bodyPr/>
        <a:lstStyle/>
        <a:p>
          <a:endParaRPr lang="ru-RU"/>
        </a:p>
      </dgm:t>
    </dgm:pt>
    <dgm:pt modelId="{E2311403-3324-4E0A-99CC-7530690B2A93}">
      <dgm:prSet phldrT="[Текст]" phldr="1"/>
      <dgm:spPr/>
      <dgm:t>
        <a:bodyPr/>
        <a:lstStyle/>
        <a:p>
          <a:endParaRPr lang="ru-RU"/>
        </a:p>
      </dgm:t>
    </dgm:pt>
    <dgm:pt modelId="{B34E6F8E-ED81-4CED-A428-F85E7D27A36F}" type="parTrans" cxnId="{AA336788-9F07-48DA-9630-CE5B09D16988}">
      <dgm:prSet/>
      <dgm:spPr/>
      <dgm:t>
        <a:bodyPr/>
        <a:lstStyle/>
        <a:p>
          <a:endParaRPr lang="ru-RU"/>
        </a:p>
      </dgm:t>
    </dgm:pt>
    <dgm:pt modelId="{5EFDA8F5-F419-447B-B764-9E3D1005DB3E}" type="sibTrans" cxnId="{AA336788-9F07-48DA-9630-CE5B09D16988}">
      <dgm:prSet/>
      <dgm:spPr/>
      <dgm:t>
        <a:bodyPr/>
        <a:lstStyle/>
        <a:p>
          <a:endParaRPr lang="ru-RU"/>
        </a:p>
      </dgm:t>
    </dgm:pt>
    <dgm:pt modelId="{61BB62C1-E430-4274-A954-4CA9F764B191}">
      <dgm:prSet phldrT="[Текст]" phldr="1"/>
      <dgm:spPr/>
      <dgm:t>
        <a:bodyPr/>
        <a:lstStyle/>
        <a:p>
          <a:endParaRPr lang="ru-RU"/>
        </a:p>
      </dgm:t>
    </dgm:pt>
    <dgm:pt modelId="{A34E907B-4FC5-4E77-8E80-93FB6DB42325}" type="parTrans" cxnId="{B28A9CCF-41C3-4087-904B-F9A661FED131}">
      <dgm:prSet/>
      <dgm:spPr/>
      <dgm:t>
        <a:bodyPr/>
        <a:lstStyle/>
        <a:p>
          <a:endParaRPr lang="ru-RU"/>
        </a:p>
      </dgm:t>
    </dgm:pt>
    <dgm:pt modelId="{F8A3B42A-5D0A-4FCC-A581-5DBE5A8AC0E6}" type="sibTrans" cxnId="{B28A9CCF-41C3-4087-904B-F9A661FED131}">
      <dgm:prSet/>
      <dgm:spPr/>
      <dgm:t>
        <a:bodyPr/>
        <a:lstStyle/>
        <a:p>
          <a:endParaRPr lang="ru-RU"/>
        </a:p>
      </dgm:t>
    </dgm:pt>
    <dgm:pt modelId="{BF819893-909A-4ABE-AFA9-6BC6A7254148}" type="pres">
      <dgm:prSet presAssocID="{A06CE5B1-C670-49CE-B9DA-41E22DD09BA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43A964C-E829-4729-9A45-CF2595FB08A7}" type="pres">
      <dgm:prSet presAssocID="{D2A209DD-85C2-44B3-9FB3-F1BF5EFD68ED}" presName="composite" presStyleCnt="0"/>
      <dgm:spPr/>
    </dgm:pt>
    <dgm:pt modelId="{CC0F3212-D188-4BA0-99ED-D10D1BD67EAC}" type="pres">
      <dgm:prSet presAssocID="{D2A209DD-85C2-44B3-9FB3-F1BF5EFD68ED}" presName="bentUpArrow1" presStyleLbl="alignImgPlace1" presStyleIdx="0" presStyleCnt="2"/>
      <dgm:spPr/>
    </dgm:pt>
    <dgm:pt modelId="{8D72D689-6743-4AD9-BFFE-EB257C5D93FF}" type="pres">
      <dgm:prSet presAssocID="{D2A209DD-85C2-44B3-9FB3-F1BF5EFD68E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E5A31-2E27-47EC-AEDD-504077F5BAF8}" type="pres">
      <dgm:prSet presAssocID="{D2A209DD-85C2-44B3-9FB3-F1BF5EFD68ED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47F36-E649-4902-B693-BD1D70026AE6}" type="pres">
      <dgm:prSet presAssocID="{6930276D-6AB0-4550-B2DF-67F6C6854872}" presName="sibTrans" presStyleCnt="0"/>
      <dgm:spPr/>
    </dgm:pt>
    <dgm:pt modelId="{C95067AB-8284-4E38-A176-4A3CDAA482DF}" type="pres">
      <dgm:prSet presAssocID="{24594692-17E1-457D-ABAF-DE0EAD9ED42A}" presName="composite" presStyleCnt="0"/>
      <dgm:spPr/>
    </dgm:pt>
    <dgm:pt modelId="{ACDBF22C-28C0-4072-BD8B-39850CFCE4F9}" type="pres">
      <dgm:prSet presAssocID="{24594692-17E1-457D-ABAF-DE0EAD9ED42A}" presName="bentUpArrow1" presStyleLbl="alignImgPlace1" presStyleIdx="1" presStyleCnt="2"/>
      <dgm:spPr/>
    </dgm:pt>
    <dgm:pt modelId="{41F68429-F39C-4CF0-969F-D62F6EED096D}" type="pres">
      <dgm:prSet presAssocID="{24594692-17E1-457D-ABAF-DE0EAD9ED42A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64940-0BEF-4844-A1F9-4CEFBC4156C6}" type="pres">
      <dgm:prSet presAssocID="{24594692-17E1-457D-ABAF-DE0EAD9ED42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CC59EF-B598-4BAB-B860-A21E8291A0D9}" type="pres">
      <dgm:prSet presAssocID="{06BA59D5-354A-4D30-825E-2D7581853D78}" presName="sibTrans" presStyleCnt="0"/>
      <dgm:spPr/>
    </dgm:pt>
    <dgm:pt modelId="{AA231218-1BB9-4936-833C-435A84A4E072}" type="pres">
      <dgm:prSet presAssocID="{E2311403-3324-4E0A-99CC-7530690B2A93}" presName="composite" presStyleCnt="0"/>
      <dgm:spPr/>
    </dgm:pt>
    <dgm:pt modelId="{0CBC8DA8-844B-48CF-BD77-E3706676CFB1}" type="pres">
      <dgm:prSet presAssocID="{E2311403-3324-4E0A-99CC-7530690B2A93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4D6E8-17DD-4998-A69E-30279ED375B0}" type="pres">
      <dgm:prSet presAssocID="{E2311403-3324-4E0A-99CC-7530690B2A93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0CE0FD-EA82-4CBB-9555-DB2443B4DB75}" srcId="{24594692-17E1-457D-ABAF-DE0EAD9ED42A}" destId="{A0844F08-FAD8-4349-A18E-F04F625F1E53}" srcOrd="0" destOrd="0" parTransId="{8A87D38F-BF5E-425A-B3E2-B313ED6693B1}" sibTransId="{614790D2-04FA-418F-A341-95A8DB29DA78}"/>
    <dgm:cxn modelId="{76DC4EE0-FD03-4FB1-BB12-7E62C43C5FE1}" type="presOf" srcId="{A0844F08-FAD8-4349-A18E-F04F625F1E53}" destId="{48464940-0BEF-4844-A1F9-4CEFBC4156C6}" srcOrd="0" destOrd="0" presId="urn:microsoft.com/office/officeart/2005/8/layout/StepDownProcess"/>
    <dgm:cxn modelId="{84AA8B8F-B739-43F8-8538-C95B56688306}" type="presOf" srcId="{61BB62C1-E430-4274-A954-4CA9F764B191}" destId="{9434D6E8-17DD-4998-A69E-30279ED375B0}" srcOrd="0" destOrd="0" presId="urn:microsoft.com/office/officeart/2005/8/layout/StepDownProcess"/>
    <dgm:cxn modelId="{DD744621-34B8-4E19-9A57-0361CA44A32B}" type="presOf" srcId="{A06CE5B1-C670-49CE-B9DA-41E22DD09BA2}" destId="{BF819893-909A-4ABE-AFA9-6BC6A7254148}" srcOrd="0" destOrd="0" presId="urn:microsoft.com/office/officeart/2005/8/layout/StepDownProcess"/>
    <dgm:cxn modelId="{AC5365E0-B0C6-4D5A-B58B-AC8D8FAF8F08}" type="presOf" srcId="{E1735345-C36A-4D1C-8BBA-C7A8453F532E}" destId="{F64E5A31-2E27-47EC-AEDD-504077F5BAF8}" srcOrd="0" destOrd="0" presId="urn:microsoft.com/office/officeart/2005/8/layout/StepDownProcess"/>
    <dgm:cxn modelId="{B28A9CCF-41C3-4087-904B-F9A661FED131}" srcId="{E2311403-3324-4E0A-99CC-7530690B2A93}" destId="{61BB62C1-E430-4274-A954-4CA9F764B191}" srcOrd="0" destOrd="0" parTransId="{A34E907B-4FC5-4E77-8E80-93FB6DB42325}" sibTransId="{F8A3B42A-5D0A-4FCC-A581-5DBE5A8AC0E6}"/>
    <dgm:cxn modelId="{AA336788-9F07-48DA-9630-CE5B09D16988}" srcId="{A06CE5B1-C670-49CE-B9DA-41E22DD09BA2}" destId="{E2311403-3324-4E0A-99CC-7530690B2A93}" srcOrd="2" destOrd="0" parTransId="{B34E6F8E-ED81-4CED-A428-F85E7D27A36F}" sibTransId="{5EFDA8F5-F419-447B-B764-9E3D1005DB3E}"/>
    <dgm:cxn modelId="{26BE246E-E41C-4418-BE1C-F6B3F9A0514A}" srcId="{A06CE5B1-C670-49CE-B9DA-41E22DD09BA2}" destId="{24594692-17E1-457D-ABAF-DE0EAD9ED42A}" srcOrd="1" destOrd="0" parTransId="{CC4F4B68-416D-4E44-AAD0-978969875A0C}" sibTransId="{06BA59D5-354A-4D30-825E-2D7581853D78}"/>
    <dgm:cxn modelId="{0F842F61-505A-485D-8CA8-0F1D97D87060}" type="presOf" srcId="{24594692-17E1-457D-ABAF-DE0EAD9ED42A}" destId="{41F68429-F39C-4CF0-969F-D62F6EED096D}" srcOrd="0" destOrd="0" presId="urn:microsoft.com/office/officeart/2005/8/layout/StepDownProcess"/>
    <dgm:cxn modelId="{97D2F4EC-9CF9-4770-B194-C5E21E120345}" type="presOf" srcId="{D2A209DD-85C2-44B3-9FB3-F1BF5EFD68ED}" destId="{8D72D689-6743-4AD9-BFFE-EB257C5D93FF}" srcOrd="0" destOrd="0" presId="urn:microsoft.com/office/officeart/2005/8/layout/StepDownProcess"/>
    <dgm:cxn modelId="{3E4D4A71-9861-454B-BC42-6C67AE31E774}" type="presOf" srcId="{E2311403-3324-4E0A-99CC-7530690B2A93}" destId="{0CBC8DA8-844B-48CF-BD77-E3706676CFB1}" srcOrd="0" destOrd="0" presId="urn:microsoft.com/office/officeart/2005/8/layout/StepDownProcess"/>
    <dgm:cxn modelId="{DA1082D8-C809-447C-8783-83B86F5B9197}" srcId="{A06CE5B1-C670-49CE-B9DA-41E22DD09BA2}" destId="{D2A209DD-85C2-44B3-9FB3-F1BF5EFD68ED}" srcOrd="0" destOrd="0" parTransId="{C457391F-92F5-41D4-B30C-D8C9C9DD7AE4}" sibTransId="{6930276D-6AB0-4550-B2DF-67F6C6854872}"/>
    <dgm:cxn modelId="{CB2E2736-79FC-4CE3-8EA0-9C8780D1003C}" srcId="{D2A209DD-85C2-44B3-9FB3-F1BF5EFD68ED}" destId="{E1735345-C36A-4D1C-8BBA-C7A8453F532E}" srcOrd="0" destOrd="0" parTransId="{6CD36F7A-7FF0-422D-A255-87CD105056D7}" sibTransId="{34D69A68-325B-452C-ACE9-312DA2344DB3}"/>
    <dgm:cxn modelId="{AB545E74-55D6-4A0B-9161-0A2026B13CF3}" type="presParOf" srcId="{BF819893-909A-4ABE-AFA9-6BC6A7254148}" destId="{E43A964C-E829-4729-9A45-CF2595FB08A7}" srcOrd="0" destOrd="0" presId="urn:microsoft.com/office/officeart/2005/8/layout/StepDownProcess"/>
    <dgm:cxn modelId="{F0AADC03-E24D-41DF-8C54-E2C3ADBC9829}" type="presParOf" srcId="{E43A964C-E829-4729-9A45-CF2595FB08A7}" destId="{CC0F3212-D188-4BA0-99ED-D10D1BD67EAC}" srcOrd="0" destOrd="0" presId="urn:microsoft.com/office/officeart/2005/8/layout/StepDownProcess"/>
    <dgm:cxn modelId="{AD2BF0D1-8AE9-4643-B961-642CA4D9C98B}" type="presParOf" srcId="{E43A964C-E829-4729-9A45-CF2595FB08A7}" destId="{8D72D689-6743-4AD9-BFFE-EB257C5D93FF}" srcOrd="1" destOrd="0" presId="urn:microsoft.com/office/officeart/2005/8/layout/StepDownProcess"/>
    <dgm:cxn modelId="{3B834DCE-2506-4225-81D1-20CEA0721A83}" type="presParOf" srcId="{E43A964C-E829-4729-9A45-CF2595FB08A7}" destId="{F64E5A31-2E27-47EC-AEDD-504077F5BAF8}" srcOrd="2" destOrd="0" presId="urn:microsoft.com/office/officeart/2005/8/layout/StepDownProcess"/>
    <dgm:cxn modelId="{CC58C1FF-2C2B-4747-8D14-A4DF9E2C952B}" type="presParOf" srcId="{BF819893-909A-4ABE-AFA9-6BC6A7254148}" destId="{6F447F36-E649-4902-B693-BD1D70026AE6}" srcOrd="1" destOrd="0" presId="urn:microsoft.com/office/officeart/2005/8/layout/StepDownProcess"/>
    <dgm:cxn modelId="{FF22DF94-6378-4BBC-9AEE-323BFB8FF5D4}" type="presParOf" srcId="{BF819893-909A-4ABE-AFA9-6BC6A7254148}" destId="{C95067AB-8284-4E38-A176-4A3CDAA482DF}" srcOrd="2" destOrd="0" presId="urn:microsoft.com/office/officeart/2005/8/layout/StepDownProcess"/>
    <dgm:cxn modelId="{3A66EF20-56A6-4798-BBDD-F8BCAE182A42}" type="presParOf" srcId="{C95067AB-8284-4E38-A176-4A3CDAA482DF}" destId="{ACDBF22C-28C0-4072-BD8B-39850CFCE4F9}" srcOrd="0" destOrd="0" presId="urn:microsoft.com/office/officeart/2005/8/layout/StepDownProcess"/>
    <dgm:cxn modelId="{B6A67A54-7A2B-4A85-A814-26081B9DE097}" type="presParOf" srcId="{C95067AB-8284-4E38-A176-4A3CDAA482DF}" destId="{41F68429-F39C-4CF0-969F-D62F6EED096D}" srcOrd="1" destOrd="0" presId="urn:microsoft.com/office/officeart/2005/8/layout/StepDownProcess"/>
    <dgm:cxn modelId="{16FD9445-628A-4484-8EC7-C947381E6585}" type="presParOf" srcId="{C95067AB-8284-4E38-A176-4A3CDAA482DF}" destId="{48464940-0BEF-4844-A1F9-4CEFBC4156C6}" srcOrd="2" destOrd="0" presId="urn:microsoft.com/office/officeart/2005/8/layout/StepDownProcess"/>
    <dgm:cxn modelId="{BE56DD63-9483-4ADB-B77E-9B46C72AF2D8}" type="presParOf" srcId="{BF819893-909A-4ABE-AFA9-6BC6A7254148}" destId="{07CC59EF-B598-4BAB-B860-A21E8291A0D9}" srcOrd="3" destOrd="0" presId="urn:microsoft.com/office/officeart/2005/8/layout/StepDownProcess"/>
    <dgm:cxn modelId="{614E3D97-5773-49A4-8F0E-40A75E0E8395}" type="presParOf" srcId="{BF819893-909A-4ABE-AFA9-6BC6A7254148}" destId="{AA231218-1BB9-4936-833C-435A84A4E072}" srcOrd="4" destOrd="0" presId="urn:microsoft.com/office/officeart/2005/8/layout/StepDownProcess"/>
    <dgm:cxn modelId="{9F072B4F-F8E6-40BF-96B7-EC1894B21CCC}" type="presParOf" srcId="{AA231218-1BB9-4936-833C-435A84A4E072}" destId="{0CBC8DA8-844B-48CF-BD77-E3706676CFB1}" srcOrd="0" destOrd="0" presId="urn:microsoft.com/office/officeart/2005/8/layout/StepDownProcess"/>
    <dgm:cxn modelId="{93047473-F4BE-40CB-8000-2F2261280709}" type="presParOf" srcId="{AA231218-1BB9-4936-833C-435A84A4E072}" destId="{9434D6E8-17DD-4998-A69E-30279ED375B0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0F3212-D188-4BA0-99ED-D10D1BD67EAC}">
      <dsp:nvSpPr>
        <dsp:cNvPr id="0" name=""/>
        <dsp:cNvSpPr/>
      </dsp:nvSpPr>
      <dsp:spPr>
        <a:xfrm rot="5400000">
          <a:off x="1399445" y="1008341"/>
          <a:ext cx="891791" cy="101527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2D689-6743-4AD9-BFFE-EB257C5D93FF}">
      <dsp:nvSpPr>
        <dsp:cNvPr id="0" name=""/>
        <dsp:cNvSpPr/>
      </dsp:nvSpPr>
      <dsp:spPr>
        <a:xfrm>
          <a:off x="1163174" y="19773"/>
          <a:ext cx="1501251" cy="105082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1214480" y="71079"/>
        <a:ext cx="1398639" cy="948215"/>
      </dsp:txXfrm>
    </dsp:sp>
    <dsp:sp modelId="{F64E5A31-2E27-47EC-AEDD-504077F5BAF8}">
      <dsp:nvSpPr>
        <dsp:cNvPr id="0" name=""/>
        <dsp:cNvSpPr/>
      </dsp:nvSpPr>
      <dsp:spPr>
        <a:xfrm>
          <a:off x="2664426" y="119993"/>
          <a:ext cx="1091867" cy="849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2664426" y="119993"/>
        <a:ext cx="1091867" cy="849324"/>
      </dsp:txXfrm>
    </dsp:sp>
    <dsp:sp modelId="{ACDBF22C-28C0-4072-BD8B-39850CFCE4F9}">
      <dsp:nvSpPr>
        <dsp:cNvPr id="0" name=""/>
        <dsp:cNvSpPr/>
      </dsp:nvSpPr>
      <dsp:spPr>
        <a:xfrm rot="5400000">
          <a:off x="2644142" y="2188767"/>
          <a:ext cx="891791" cy="101527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68429-F39C-4CF0-969F-D62F6EED096D}">
      <dsp:nvSpPr>
        <dsp:cNvPr id="0" name=""/>
        <dsp:cNvSpPr/>
      </dsp:nvSpPr>
      <dsp:spPr>
        <a:xfrm>
          <a:off x="2407871" y="1200198"/>
          <a:ext cx="1501251" cy="105082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2459177" y="1251504"/>
        <a:ext cx="1398639" cy="948215"/>
      </dsp:txXfrm>
    </dsp:sp>
    <dsp:sp modelId="{48464940-0BEF-4844-A1F9-4CEFBC4156C6}">
      <dsp:nvSpPr>
        <dsp:cNvPr id="0" name=""/>
        <dsp:cNvSpPr/>
      </dsp:nvSpPr>
      <dsp:spPr>
        <a:xfrm>
          <a:off x="3909123" y="1300419"/>
          <a:ext cx="1091867" cy="849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3909123" y="1300419"/>
        <a:ext cx="1091867" cy="849324"/>
      </dsp:txXfrm>
    </dsp:sp>
    <dsp:sp modelId="{0CBC8DA8-844B-48CF-BD77-E3706676CFB1}">
      <dsp:nvSpPr>
        <dsp:cNvPr id="0" name=""/>
        <dsp:cNvSpPr/>
      </dsp:nvSpPr>
      <dsp:spPr>
        <a:xfrm>
          <a:off x="3652568" y="2380624"/>
          <a:ext cx="1501251" cy="105082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3703874" y="2431930"/>
        <a:ext cx="1398639" cy="948215"/>
      </dsp:txXfrm>
    </dsp:sp>
    <dsp:sp modelId="{9434D6E8-17DD-4998-A69E-30279ED375B0}">
      <dsp:nvSpPr>
        <dsp:cNvPr id="0" name=""/>
        <dsp:cNvSpPr/>
      </dsp:nvSpPr>
      <dsp:spPr>
        <a:xfrm>
          <a:off x="5153819" y="2480844"/>
          <a:ext cx="1091867" cy="849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5153819" y="2480844"/>
        <a:ext cx="1091867" cy="849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2803C-D34B-46AD-92C3-A09B957DB3D9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13997-B5A3-482B-8AE6-A2AB0DB6E7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3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333AA50-AF82-4610-AE38-6EAF16D1D64F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4" y="-153782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548680"/>
            <a:ext cx="5525991" cy="5760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№27 Н.Тілендиев  атындағы ж.о.м</a:t>
            </a:r>
            <a:r>
              <a:rPr lang="kk-KZ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980728"/>
            <a:ext cx="6984776" cy="42780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48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Ашық сабақ</a:t>
            </a:r>
          </a:p>
          <a:p>
            <a:pPr algn="ctr"/>
            <a:r>
              <a:rPr lang="kk-KZ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Пәні</a:t>
            </a:r>
            <a:r>
              <a:rPr lang="kk-KZ" sz="28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математика</a:t>
            </a:r>
            <a:endParaRPr lang="kk-KZ" sz="2800" b="1" cap="none" spc="0" dirty="0" smtClean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Тақырыбы:</a:t>
            </a:r>
          </a:p>
          <a:p>
            <a:pPr algn="ctr"/>
            <a:r>
              <a:rPr lang="kk-KZ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Үшбұрыштың,тіктөртбұрыштың,</a:t>
            </a:r>
          </a:p>
          <a:p>
            <a:pPr algn="ctr"/>
            <a:r>
              <a:rPr lang="kk-KZ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шаршының периметрі.</a:t>
            </a:r>
          </a:p>
          <a:p>
            <a:pPr algn="ctr"/>
            <a:endParaRPr lang="ru-RU" sz="40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cap="none" spc="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Бастауыш</a:t>
            </a:r>
            <a:r>
              <a:rPr lang="ru-RU" sz="24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сынып</a:t>
            </a:r>
            <a:r>
              <a:rPr lang="ru-RU" sz="24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24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ұғалімі </a:t>
            </a:r>
          </a:p>
          <a:p>
            <a:pPr algn="ctr"/>
            <a:r>
              <a:rPr lang="kk-KZ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Асанбаева Ж</a:t>
            </a:r>
          </a:p>
        </p:txBody>
      </p:sp>
    </p:spTree>
    <p:extLst>
      <p:ext uri="{BB962C8B-B14F-4D97-AF65-F5344CB8AC3E}">
        <p14:creationId xmlns:p14="http://schemas.microsoft.com/office/powerpoint/2010/main" val="171027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1" y="-31711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48680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b="1" u="sng" dirty="0"/>
          </a:p>
          <a:p>
            <a:endParaRPr lang="kk-KZ" b="1" u="sng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0863" y="701528"/>
            <a:ext cx="6868669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Жаңа сабақ</a:t>
            </a:r>
          </a:p>
          <a:p>
            <a:pPr algn="ctr"/>
            <a:r>
              <a:rPr lang="kk-KZ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Геометриялық фигуралар.</a:t>
            </a:r>
          </a:p>
          <a:p>
            <a:pPr algn="ctr"/>
            <a:r>
              <a:rPr lang="kk-KZ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Үшбұрыштың,</a:t>
            </a:r>
          </a:p>
          <a:p>
            <a:pPr algn="ctr"/>
            <a:r>
              <a:rPr lang="kk-KZ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тіктөртбұрыштың,шаршының) периметрін табу</a:t>
            </a:r>
          </a:p>
        </p:txBody>
      </p:sp>
    </p:spTree>
    <p:extLst>
      <p:ext uri="{BB962C8B-B14F-4D97-AF65-F5344CB8AC3E}">
        <p14:creationId xmlns:p14="http://schemas.microsoft.com/office/powerpoint/2010/main" val="1687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476672"/>
            <a:ext cx="727280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Көпбұрыштың периметрі дегеніміз(Р)-оның қабырғаларының ұзындықтарының қосындысы</a:t>
            </a:r>
          </a:p>
          <a:p>
            <a:pPr algn="ctr"/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4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a+b+c+d+e</a:t>
            </a:r>
            <a:endParaRPr lang="kk-KZ" sz="44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764704"/>
            <a:ext cx="5400600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kk-KZ" sz="32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66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699792" y="5229200"/>
            <a:ext cx="2376264" cy="1123276"/>
          </a:xfrm>
          <a:prstGeom prst="rect">
            <a:avLst/>
          </a:prstGeom>
          <a:solidFill>
            <a:srgbClr val="00B05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76672"/>
            <a:ext cx="7272808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Тіктөртбұрыштың периметр</a:t>
            </a:r>
            <a:r>
              <a:rPr lang="kk-KZ" sz="44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endParaRPr lang="en-US" sz="44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4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a+b+a+b</a:t>
            </a:r>
            <a:endParaRPr lang="en-US" sz="44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P=2a+2b</a:t>
            </a:r>
          </a:p>
          <a:p>
            <a:pPr algn="ctr"/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P=(</a:t>
            </a:r>
            <a:r>
              <a:rPr lang="en-US" sz="44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)*2  </a:t>
            </a:r>
          </a:p>
          <a:p>
            <a:pPr algn="ctr"/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               </a:t>
            </a:r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en-US" sz="44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a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687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060018">
            <a:off x="450435" y="5447340"/>
            <a:ext cx="2405065" cy="21931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-17140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63960" y="629072"/>
            <a:ext cx="72728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kk-KZ" sz="44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5117" y="774577"/>
            <a:ext cx="72728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kk-KZ" sz="44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620688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5" y="2521059"/>
            <a:ext cx="767238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Шаршының</a:t>
            </a:r>
            <a:endParaRPr lang="kk-KZ" sz="4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Периметрі</a:t>
            </a:r>
          </a:p>
          <a:p>
            <a:pPr algn="ctr"/>
            <a:r>
              <a:rPr lang="en-US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36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a+a+a+a</a:t>
            </a:r>
            <a:endParaRPr lang="en-US" sz="36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P=4*a</a:t>
            </a:r>
            <a:endParaRPr lang="kk-KZ" sz="36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5796134" y="774578"/>
            <a:ext cx="1988423" cy="18023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88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51992" y="620688"/>
            <a:ext cx="7272808" cy="108850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80863" y="701528"/>
            <a:ext cx="6868669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Үшбұрыштың периметрі</a:t>
            </a:r>
          </a:p>
          <a:p>
            <a:pPr algn="ctr"/>
            <a:r>
              <a:rPr lang="en-US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P=</a:t>
            </a:r>
            <a:r>
              <a:rPr lang="en-US" sz="66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a+b+c</a:t>
            </a:r>
            <a:endParaRPr lang="kk-KZ" sz="66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051992" y="3068960"/>
            <a:ext cx="2060432" cy="165618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39552" y="548680"/>
            <a:ext cx="7344816" cy="17235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kk-KZ" sz="66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701528"/>
            <a:ext cx="8280919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«Сырлы сандық»</a:t>
            </a:r>
          </a:p>
          <a:p>
            <a:pPr algn="ctr"/>
            <a:r>
              <a:rPr lang="kk-KZ" sz="5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Фигуралардың периметрін табу</a:t>
            </a:r>
          </a:p>
          <a:p>
            <a:pPr algn="ctr"/>
            <a:r>
              <a:rPr lang="kk-KZ" sz="5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Дұрыс жауапқа 4 балл</a:t>
            </a:r>
          </a:p>
        </p:txBody>
      </p:sp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48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54" y="2838567"/>
            <a:ext cx="82296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80863" y="701528"/>
            <a:ext cx="6868669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Сергіту сәті.</a:t>
            </a:r>
          </a:p>
          <a:p>
            <a:pPr algn="ctr"/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Фигуралардан</a:t>
            </a:r>
          </a:p>
          <a:p>
            <a:pPr algn="ctr"/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заттар құрау </a:t>
            </a:r>
          </a:p>
        </p:txBody>
      </p:sp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014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54" y="2661598"/>
            <a:ext cx="82296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80863" y="701528"/>
            <a:ext cx="6868669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Аквариум</a:t>
            </a:r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әдісі</a:t>
            </a:r>
          </a:p>
          <a:p>
            <a:pPr algn="ctr"/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Балық</a:t>
            </a:r>
          </a:p>
          <a:p>
            <a:pPr algn="ctr"/>
            <a:r>
              <a:rPr lang="kk-KZ" sz="44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омері бойынша</a:t>
            </a:r>
          </a:p>
          <a:p>
            <a:pPr algn="ctr"/>
            <a:r>
              <a:rPr lang="kk-KZ" sz="44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ерілген өрнек мәнін табу</a:t>
            </a:r>
          </a:p>
          <a:p>
            <a:pPr algn="ctr"/>
            <a:r>
              <a:rPr lang="kk-KZ" sz="4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Дұрыс жауапқа 3 балл</a:t>
            </a:r>
          </a:p>
        </p:txBody>
      </p:sp>
    </p:spTree>
    <p:extLst>
      <p:ext uri="{BB962C8B-B14F-4D97-AF65-F5344CB8AC3E}">
        <p14:creationId xmlns:p14="http://schemas.microsoft.com/office/powerpoint/2010/main" val="2118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0"/>
            <a:ext cx="9396536" cy="689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620688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5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Бағалау.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5400" b="1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Топ бойынша бағалау</a:t>
            </a:r>
            <a:r>
              <a:rPr lang="kk-KZ" sz="5400" b="1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Жеңімпаз топты анықтау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5400" b="1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Белсенді оқушыларды бағалау ,мадақтау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7544" y="476672"/>
            <a:ext cx="7416824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Қорытынды </a:t>
            </a:r>
          </a:p>
          <a:p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 тапсырмасы:</a:t>
            </a:r>
          </a:p>
          <a:p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39 бет    №5.Есепте</a:t>
            </a:r>
          </a:p>
          <a:p>
            <a:pPr algn="ctr"/>
            <a:endParaRPr lang="kk-KZ" sz="40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640461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58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1" y="692696"/>
            <a:ext cx="7704856" cy="5040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1634" y="2021888"/>
            <a:ext cx="184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7679" y="1555820"/>
            <a:ext cx="732872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2.3.1.4 - фигураның белгісіз қабырғасын оның периметрі мен белгілі қабырғалары арқылы </a:t>
            </a:r>
            <a:r>
              <a:rPr lang="kk-KZ" sz="3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табу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13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7544" y="476672"/>
            <a:ext cx="74168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Кері  байланыс.</a:t>
            </a:r>
          </a:p>
          <a:p>
            <a:r>
              <a:rPr lang="kk-KZ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Admin\Desktop\Сауаташу   1-сынып      Ө дыбысы мен әрпі\Жұлдыздар шеруі.jpg"/>
          <p:cNvPicPr/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611560" y="1268760"/>
            <a:ext cx="8532439" cy="5328592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120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филин у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9073008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 rot="21431939">
            <a:off x="3275856" y="1772816"/>
            <a:ext cx="45827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Назарларыңызға    </a:t>
            </a:r>
          </a:p>
          <a:p>
            <a:r>
              <a:rPr lang="kk-K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рахмет!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1835696" y="1844824"/>
            <a:ext cx="4752528" cy="5013176"/>
          </a:xfrm>
          <a:prstGeom prst="cloud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кезеңі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дайындық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1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Горизонтальный свиток 11"/>
          <p:cNvSpPr/>
          <p:nvPr/>
        </p:nvSpPr>
        <p:spPr>
          <a:xfrm>
            <a:off x="683568" y="404664"/>
            <a:ext cx="7992888" cy="1836204"/>
          </a:xfrm>
          <a:prstGeom prst="horizontalScroll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Ресурстар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геометриялы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 фигуралар,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гүлдер,акварюм,қармақ,балықтар</a:t>
            </a:r>
            <a:endParaRPr lang="ru-RU" sz="3200" b="1" dirty="0"/>
          </a:p>
        </p:txBody>
      </p:sp>
      <p:sp>
        <p:nvSpPr>
          <p:cNvPr id="13" name="Облако 12"/>
          <p:cNvSpPr/>
          <p:nvPr/>
        </p:nvSpPr>
        <p:spPr>
          <a:xfrm>
            <a:off x="395536" y="1997224"/>
            <a:ext cx="5256584" cy="4312096"/>
          </a:xfrm>
          <a:prstGeom prst="cloud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кезеңі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дайындық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3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58" y="-42990"/>
            <a:ext cx="9396536" cy="71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51992" y="620687"/>
            <a:ext cx="7272808" cy="82315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4800" b="1" dirty="0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дайындық</a:t>
            </a:r>
            <a:r>
              <a:rPr lang="ru-RU" sz="4800" b="1" dirty="0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1443841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13174"/>
            <a:ext cx="8073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Қайырлы күн, досым!</a:t>
            </a:r>
            <a:b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Қайырлы күн </a:t>
            </a:r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болсын.  </a:t>
            </a:r>
          </a:p>
          <a:p>
            <a:pPr algn="ctr"/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Бүгінгі </a:t>
            </a:r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күн біз үшін</a:t>
            </a:r>
          </a:p>
          <a:p>
            <a:pPr algn="ctr"/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ə</a:t>
            </a:r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ттілікке толсын!</a:t>
            </a:r>
          </a:p>
        </p:txBody>
      </p:sp>
    </p:spTree>
    <p:extLst>
      <p:ext uri="{BB962C8B-B14F-4D97-AF65-F5344CB8AC3E}">
        <p14:creationId xmlns:p14="http://schemas.microsoft.com/office/powerpoint/2010/main" val="328818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51992" y="620688"/>
            <a:ext cx="7272808" cy="108850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20688"/>
            <a:ext cx="74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4400" b="1" dirty="0" smtClean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 Геометриялық фигуралар  бойынша топқа бөлу. </a:t>
            </a:r>
            <a:endParaRPr lang="ru-RU" sz="4400" dirty="0"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kk-KZ" sz="3600" b="1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1-топ </a:t>
            </a:r>
            <a:r>
              <a:rPr lang="kk-KZ" sz="36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«Үшбұрыш»</a:t>
            </a:r>
            <a:endParaRPr lang="ru-RU" sz="3600" dirty="0">
              <a:solidFill>
                <a:srgbClr val="FF0000"/>
              </a:solidFill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kk-KZ" sz="3600" b="1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2-топ </a:t>
            </a:r>
            <a:r>
              <a:rPr lang="kk-KZ" sz="3600" b="1" dirty="0" smtClean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«Тіктөртбұрыш»</a:t>
            </a:r>
            <a:endParaRPr lang="ru-RU" sz="3600" dirty="0"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kk-KZ" sz="3600" b="1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</a:rPr>
              <a:t>3-топ </a:t>
            </a:r>
            <a:r>
              <a:rPr lang="kk-KZ" sz="3600" b="1" dirty="0" smtClean="0">
                <a:solidFill>
                  <a:srgbClr val="9BBB59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kk-KZ" sz="3600" b="1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</a:rPr>
              <a:t>Шаршы</a:t>
            </a:r>
            <a:r>
              <a:rPr lang="kk-KZ" sz="3600" b="1" dirty="0" smtClean="0">
                <a:solidFill>
                  <a:srgbClr val="9BBB59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3600" dirty="0">
              <a:latin typeface="Arial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920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79" y="908720"/>
            <a:ext cx="964907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620688"/>
            <a:ext cx="7488832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kk-KZ" sz="4400" b="1" dirty="0" smtClean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 Бағалау </a:t>
            </a:r>
          </a:p>
          <a:p>
            <a:pPr>
              <a:spcAft>
                <a:spcPts val="0"/>
              </a:spcAft>
            </a:pPr>
            <a:r>
              <a:rPr lang="kk-KZ" sz="24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Геометриялық фигуралармен</a:t>
            </a:r>
          </a:p>
          <a:p>
            <a:pPr>
              <a:spcAft>
                <a:spcPts val="0"/>
              </a:spcAft>
            </a:pPr>
            <a:r>
              <a:rPr lang="kk-KZ" sz="2400" b="1" dirty="0" smtClean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Топтық әр тапсырма  3 балдық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Arial"/>
                <a:ea typeface="Times New Roman"/>
                <a:cs typeface="Times New Roman"/>
              </a:rPr>
              <a:t> </a:t>
            </a:r>
            <a:r>
              <a:rPr lang="ru-RU" sz="3600" dirty="0" smtClean="0">
                <a:latin typeface="Arial"/>
                <a:ea typeface="Times New Roman"/>
                <a:cs typeface="Times New Roman"/>
              </a:rPr>
              <a:t>          -</a:t>
            </a:r>
            <a:r>
              <a:rPr lang="ru-RU" sz="3600" dirty="0">
                <a:latin typeface="Arial"/>
                <a:ea typeface="Times New Roman"/>
                <a:cs typeface="Times New Roman"/>
              </a:rPr>
              <a:t>3</a:t>
            </a:r>
            <a:r>
              <a:rPr lang="ru-RU" sz="3600" dirty="0" smtClean="0">
                <a:latin typeface="Arial"/>
                <a:ea typeface="Times New Roman"/>
                <a:cs typeface="Times New Roman"/>
              </a:rPr>
              <a:t> балл</a:t>
            </a:r>
            <a:endParaRPr lang="ru-RU" sz="3600" dirty="0" smtClean="0">
              <a:effectLst/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sz="3600" dirty="0"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effectLst/>
                <a:latin typeface="Arial"/>
                <a:ea typeface="Times New Roman"/>
                <a:cs typeface="Times New Roman"/>
              </a:rPr>
              <a:t>          -2 балл</a:t>
            </a:r>
          </a:p>
          <a:p>
            <a:pPr>
              <a:spcAft>
                <a:spcPts val="0"/>
              </a:spcAft>
            </a:pPr>
            <a:endParaRPr lang="ru-RU" sz="3600" dirty="0"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effectLst/>
                <a:latin typeface="Arial"/>
                <a:ea typeface="Times New Roman"/>
                <a:cs typeface="Times New Roman"/>
              </a:rPr>
              <a:t>           -1 балл  </a:t>
            </a:r>
          </a:p>
          <a:p>
            <a:pPr>
              <a:spcAft>
                <a:spcPts val="0"/>
              </a:spcAft>
            </a:pPr>
            <a:endParaRPr lang="ru-RU" sz="3600" dirty="0"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 smtClean="0">
                <a:effectLst/>
                <a:latin typeface="Arial"/>
                <a:ea typeface="Times New Roman"/>
                <a:cs typeface="Times New Roman"/>
              </a:rPr>
              <a:t>Жеке </a:t>
            </a:r>
            <a:r>
              <a:rPr lang="ru-RU" sz="3200" dirty="0" err="1" smtClean="0">
                <a:effectLst/>
                <a:latin typeface="Arial"/>
                <a:ea typeface="Times New Roman"/>
                <a:cs typeface="Times New Roman"/>
              </a:rPr>
              <a:t>бағалау</a:t>
            </a:r>
            <a:r>
              <a:rPr lang="ru-RU" sz="3200" dirty="0" smtClean="0">
                <a:effectLst/>
                <a:latin typeface="Arial"/>
                <a:ea typeface="Times New Roman"/>
                <a:cs typeface="Times New Roman"/>
              </a:rPr>
              <a:t>                       </a:t>
            </a:r>
          </a:p>
          <a:p>
            <a:pPr>
              <a:spcAft>
                <a:spcPts val="0"/>
              </a:spcAft>
            </a:pPr>
            <a:endParaRPr lang="ru-RU" sz="3600" dirty="0"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sz="3600" dirty="0" smtClean="0">
              <a:effectLst/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endParaRPr lang="ru-RU" sz="3600" dirty="0">
              <a:effectLst/>
              <a:latin typeface="Arial"/>
              <a:ea typeface="Times New Roman"/>
              <a:cs typeface="Times New Roman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89986" y="3163366"/>
            <a:ext cx="1108364" cy="963316"/>
          </a:xfrm>
          <a:prstGeom prst="rect">
            <a:avLst/>
          </a:prstGeom>
          <a:solidFill>
            <a:srgbClr val="FFFF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90269" y="2086173"/>
            <a:ext cx="1368151" cy="865685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819404" y="4274285"/>
            <a:ext cx="1168718" cy="865685"/>
          </a:xfrm>
          <a:prstGeom prst="triangle">
            <a:avLst>
              <a:gd name="adj" fmla="val 5481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 rot="21368466">
            <a:off x="3634911" y="5149136"/>
            <a:ext cx="914400" cy="8782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3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700469" y="5096762"/>
            <a:ext cx="914400" cy="96038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948264" y="587727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614869" y="5027321"/>
            <a:ext cx="914400" cy="96038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401" y="-31723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800654"/>
            <a:ext cx="7560839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«Миға шабуыл» әдісі</a:t>
            </a:r>
          </a:p>
          <a:p>
            <a:r>
              <a:rPr lang="kk-KZ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Артығын тап,Ортақ такырыпты анықта.</a:t>
            </a:r>
          </a:p>
          <a:p>
            <a:endParaRPr lang="kk-KZ" sz="3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kk-KZ" sz="3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169590" y="2959685"/>
            <a:ext cx="1656184" cy="1017206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3635896" y="2868554"/>
            <a:ext cx="1168718" cy="1057446"/>
          </a:xfrm>
          <a:prstGeom prst="triangle">
            <a:avLst>
              <a:gd name="adj" fmla="val 5481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0932f0c3f6afa95a60371c7d6e2275c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4" y="2959685"/>
            <a:ext cx="1227510" cy="112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229807" y="3108149"/>
            <a:ext cx="1108364" cy="963316"/>
          </a:xfrm>
          <a:prstGeom prst="rect">
            <a:avLst/>
          </a:prstGeom>
          <a:solidFill>
            <a:srgbClr val="FFFF00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29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071" y="-60147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48680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b="1" u="sng" dirty="0"/>
          </a:p>
          <a:p>
            <a:endParaRPr lang="kk-KZ" b="1" u="sng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0863" y="701528"/>
            <a:ext cx="6868669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Өткенге шолу</a:t>
            </a:r>
          </a:p>
          <a:p>
            <a:pPr algn="ctr"/>
            <a:r>
              <a:rPr lang="kk-KZ" sz="36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5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«Себетке гүл жинау»</a:t>
            </a:r>
          </a:p>
          <a:p>
            <a:pPr algn="ctr"/>
            <a:r>
              <a:rPr lang="kk-KZ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Дұрыс жауапқа 3 балл</a:t>
            </a:r>
          </a:p>
        </p:txBody>
      </p:sp>
    </p:spTree>
    <p:extLst>
      <p:ext uri="{BB962C8B-B14F-4D97-AF65-F5344CB8AC3E}">
        <p14:creationId xmlns:p14="http://schemas.microsoft.com/office/powerpoint/2010/main" val="75518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1315</TotalTime>
  <Words>239</Words>
  <Application>Microsoft Office PowerPoint</Application>
  <PresentationFormat>Экран (4:3)</PresentationFormat>
  <Paragraphs>91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ЖАНАТ</cp:lastModifiedBy>
  <cp:revision>361</cp:revision>
  <cp:lastPrinted>2022-04-26T22:19:51Z</cp:lastPrinted>
  <dcterms:created xsi:type="dcterms:W3CDTF">2018-01-20T05:30:44Z</dcterms:created>
  <dcterms:modified xsi:type="dcterms:W3CDTF">2022-04-28T01:30:58Z</dcterms:modified>
</cp:coreProperties>
</file>