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7"/>
  </p:notesMasterIdLst>
  <p:sldIdLst>
    <p:sldId id="298" r:id="rId2"/>
    <p:sldId id="259" r:id="rId3"/>
    <p:sldId id="260" r:id="rId4"/>
    <p:sldId id="261" r:id="rId5"/>
    <p:sldId id="297" r:id="rId6"/>
    <p:sldId id="318" r:id="rId7"/>
    <p:sldId id="311" r:id="rId8"/>
    <p:sldId id="313" r:id="rId9"/>
    <p:sldId id="292" r:id="rId10"/>
    <p:sldId id="302" r:id="rId11"/>
    <p:sldId id="301" r:id="rId12"/>
    <p:sldId id="305" r:id="rId13"/>
    <p:sldId id="307" r:id="rId14"/>
    <p:sldId id="309" r:id="rId15"/>
    <p:sldId id="304" r:id="rId16"/>
  </p:sldIdLst>
  <p:sldSz cx="9144000" cy="6858000" type="screen4x3"/>
  <p:notesSz cx="6888163" cy="100203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06CE5B1-C670-49CE-B9DA-41E22DD09BA2}" type="doc">
      <dgm:prSet loTypeId="urn:microsoft.com/office/officeart/2005/8/layout/StepDownProcess" loCatId="process" qsTypeId="urn:microsoft.com/office/officeart/2005/8/quickstyle/simple1" qsCatId="simple" csTypeId="urn:microsoft.com/office/officeart/2005/8/colors/accent1_2" csCatId="accent1" phldr="0"/>
      <dgm:spPr/>
      <dgm:t>
        <a:bodyPr/>
        <a:lstStyle/>
        <a:p>
          <a:endParaRPr lang="ru-RU"/>
        </a:p>
      </dgm:t>
    </dgm:pt>
    <dgm:pt modelId="{D2A209DD-85C2-44B3-9FB3-F1BF5EFD68ED}">
      <dgm:prSet phldrT="[Текст]" phldr="1"/>
      <dgm:spPr/>
      <dgm:t>
        <a:bodyPr/>
        <a:lstStyle/>
        <a:p>
          <a:endParaRPr lang="ru-RU"/>
        </a:p>
      </dgm:t>
    </dgm:pt>
    <dgm:pt modelId="{C457391F-92F5-41D4-B30C-D8C9C9DD7AE4}" type="parTrans" cxnId="{DA1082D8-C809-447C-8783-83B86F5B9197}">
      <dgm:prSet/>
      <dgm:spPr/>
      <dgm:t>
        <a:bodyPr/>
        <a:lstStyle/>
        <a:p>
          <a:endParaRPr lang="ru-RU"/>
        </a:p>
      </dgm:t>
    </dgm:pt>
    <dgm:pt modelId="{6930276D-6AB0-4550-B2DF-67F6C6854872}" type="sibTrans" cxnId="{DA1082D8-C809-447C-8783-83B86F5B9197}">
      <dgm:prSet/>
      <dgm:spPr/>
      <dgm:t>
        <a:bodyPr/>
        <a:lstStyle/>
        <a:p>
          <a:endParaRPr lang="ru-RU"/>
        </a:p>
      </dgm:t>
    </dgm:pt>
    <dgm:pt modelId="{E1735345-C36A-4D1C-8BBA-C7A8453F532E}">
      <dgm:prSet phldrT="[Текст]" phldr="1"/>
      <dgm:spPr/>
      <dgm:t>
        <a:bodyPr/>
        <a:lstStyle/>
        <a:p>
          <a:endParaRPr lang="ru-RU"/>
        </a:p>
      </dgm:t>
    </dgm:pt>
    <dgm:pt modelId="{6CD36F7A-7FF0-422D-A255-87CD105056D7}" type="parTrans" cxnId="{CB2E2736-79FC-4CE3-8EA0-9C8780D1003C}">
      <dgm:prSet/>
      <dgm:spPr/>
      <dgm:t>
        <a:bodyPr/>
        <a:lstStyle/>
        <a:p>
          <a:endParaRPr lang="ru-RU"/>
        </a:p>
      </dgm:t>
    </dgm:pt>
    <dgm:pt modelId="{34D69A68-325B-452C-ACE9-312DA2344DB3}" type="sibTrans" cxnId="{CB2E2736-79FC-4CE3-8EA0-9C8780D1003C}">
      <dgm:prSet/>
      <dgm:spPr/>
      <dgm:t>
        <a:bodyPr/>
        <a:lstStyle/>
        <a:p>
          <a:endParaRPr lang="ru-RU"/>
        </a:p>
      </dgm:t>
    </dgm:pt>
    <dgm:pt modelId="{24594692-17E1-457D-ABAF-DE0EAD9ED42A}">
      <dgm:prSet phldrT="[Текст]" phldr="1"/>
      <dgm:spPr/>
      <dgm:t>
        <a:bodyPr/>
        <a:lstStyle/>
        <a:p>
          <a:endParaRPr lang="ru-RU"/>
        </a:p>
      </dgm:t>
    </dgm:pt>
    <dgm:pt modelId="{CC4F4B68-416D-4E44-AAD0-978969875A0C}" type="parTrans" cxnId="{26BE246E-E41C-4418-BE1C-F6B3F9A0514A}">
      <dgm:prSet/>
      <dgm:spPr/>
      <dgm:t>
        <a:bodyPr/>
        <a:lstStyle/>
        <a:p>
          <a:endParaRPr lang="ru-RU"/>
        </a:p>
      </dgm:t>
    </dgm:pt>
    <dgm:pt modelId="{06BA59D5-354A-4D30-825E-2D7581853D78}" type="sibTrans" cxnId="{26BE246E-E41C-4418-BE1C-F6B3F9A0514A}">
      <dgm:prSet/>
      <dgm:spPr/>
      <dgm:t>
        <a:bodyPr/>
        <a:lstStyle/>
        <a:p>
          <a:endParaRPr lang="ru-RU"/>
        </a:p>
      </dgm:t>
    </dgm:pt>
    <dgm:pt modelId="{A0844F08-FAD8-4349-A18E-F04F625F1E53}">
      <dgm:prSet phldrT="[Текст]" phldr="1"/>
      <dgm:spPr/>
      <dgm:t>
        <a:bodyPr/>
        <a:lstStyle/>
        <a:p>
          <a:endParaRPr lang="ru-RU"/>
        </a:p>
      </dgm:t>
    </dgm:pt>
    <dgm:pt modelId="{8A87D38F-BF5E-425A-B3E2-B313ED6693B1}" type="parTrans" cxnId="{590CE0FD-EA82-4CBB-9555-DB2443B4DB75}">
      <dgm:prSet/>
      <dgm:spPr/>
      <dgm:t>
        <a:bodyPr/>
        <a:lstStyle/>
        <a:p>
          <a:endParaRPr lang="ru-RU"/>
        </a:p>
      </dgm:t>
    </dgm:pt>
    <dgm:pt modelId="{614790D2-04FA-418F-A341-95A8DB29DA78}" type="sibTrans" cxnId="{590CE0FD-EA82-4CBB-9555-DB2443B4DB75}">
      <dgm:prSet/>
      <dgm:spPr/>
      <dgm:t>
        <a:bodyPr/>
        <a:lstStyle/>
        <a:p>
          <a:endParaRPr lang="ru-RU"/>
        </a:p>
      </dgm:t>
    </dgm:pt>
    <dgm:pt modelId="{E2311403-3324-4E0A-99CC-7530690B2A93}">
      <dgm:prSet phldrT="[Текст]" phldr="1"/>
      <dgm:spPr/>
      <dgm:t>
        <a:bodyPr/>
        <a:lstStyle/>
        <a:p>
          <a:endParaRPr lang="ru-RU"/>
        </a:p>
      </dgm:t>
    </dgm:pt>
    <dgm:pt modelId="{B34E6F8E-ED81-4CED-A428-F85E7D27A36F}" type="parTrans" cxnId="{AA336788-9F07-48DA-9630-CE5B09D16988}">
      <dgm:prSet/>
      <dgm:spPr/>
      <dgm:t>
        <a:bodyPr/>
        <a:lstStyle/>
        <a:p>
          <a:endParaRPr lang="ru-RU"/>
        </a:p>
      </dgm:t>
    </dgm:pt>
    <dgm:pt modelId="{5EFDA8F5-F419-447B-B764-9E3D1005DB3E}" type="sibTrans" cxnId="{AA336788-9F07-48DA-9630-CE5B09D16988}">
      <dgm:prSet/>
      <dgm:spPr/>
      <dgm:t>
        <a:bodyPr/>
        <a:lstStyle/>
        <a:p>
          <a:endParaRPr lang="ru-RU"/>
        </a:p>
      </dgm:t>
    </dgm:pt>
    <dgm:pt modelId="{61BB62C1-E430-4274-A954-4CA9F764B191}">
      <dgm:prSet phldrT="[Текст]" phldr="1"/>
      <dgm:spPr/>
      <dgm:t>
        <a:bodyPr/>
        <a:lstStyle/>
        <a:p>
          <a:endParaRPr lang="ru-RU"/>
        </a:p>
      </dgm:t>
    </dgm:pt>
    <dgm:pt modelId="{A34E907B-4FC5-4E77-8E80-93FB6DB42325}" type="parTrans" cxnId="{B28A9CCF-41C3-4087-904B-F9A661FED131}">
      <dgm:prSet/>
      <dgm:spPr/>
      <dgm:t>
        <a:bodyPr/>
        <a:lstStyle/>
        <a:p>
          <a:endParaRPr lang="ru-RU"/>
        </a:p>
      </dgm:t>
    </dgm:pt>
    <dgm:pt modelId="{F8A3B42A-5D0A-4FCC-A581-5DBE5A8AC0E6}" type="sibTrans" cxnId="{B28A9CCF-41C3-4087-904B-F9A661FED131}">
      <dgm:prSet/>
      <dgm:spPr/>
      <dgm:t>
        <a:bodyPr/>
        <a:lstStyle/>
        <a:p>
          <a:endParaRPr lang="ru-RU"/>
        </a:p>
      </dgm:t>
    </dgm:pt>
    <dgm:pt modelId="{BF819893-909A-4ABE-AFA9-6BC6A7254148}" type="pres">
      <dgm:prSet presAssocID="{A06CE5B1-C670-49CE-B9DA-41E22DD09BA2}" presName="rootnode" presStyleCnt="0">
        <dgm:presLayoutVars>
          <dgm:chMax/>
          <dgm:chPref/>
          <dgm:dir/>
          <dgm:animLvl val="lvl"/>
        </dgm:presLayoutVars>
      </dgm:prSet>
      <dgm:spPr/>
      <dgm:t>
        <a:bodyPr/>
        <a:lstStyle/>
        <a:p>
          <a:endParaRPr lang="ru-RU"/>
        </a:p>
      </dgm:t>
    </dgm:pt>
    <dgm:pt modelId="{E43A964C-E829-4729-9A45-CF2595FB08A7}" type="pres">
      <dgm:prSet presAssocID="{D2A209DD-85C2-44B3-9FB3-F1BF5EFD68ED}" presName="composite" presStyleCnt="0"/>
      <dgm:spPr/>
    </dgm:pt>
    <dgm:pt modelId="{CC0F3212-D188-4BA0-99ED-D10D1BD67EAC}" type="pres">
      <dgm:prSet presAssocID="{D2A209DD-85C2-44B3-9FB3-F1BF5EFD68ED}" presName="bentUpArrow1" presStyleLbl="alignImgPlace1" presStyleIdx="0" presStyleCnt="2"/>
      <dgm:spPr/>
    </dgm:pt>
    <dgm:pt modelId="{8D72D689-6743-4AD9-BFFE-EB257C5D93FF}" type="pres">
      <dgm:prSet presAssocID="{D2A209DD-85C2-44B3-9FB3-F1BF5EFD68ED}" presName="ParentText" presStyleLbl="node1" presStyleIdx="0" presStyleCnt="3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64E5A31-2E27-47EC-AEDD-504077F5BAF8}" type="pres">
      <dgm:prSet presAssocID="{D2A209DD-85C2-44B3-9FB3-F1BF5EFD68ED}" presName="ChildText" presStyleLbl="revTx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F447F36-E649-4902-B693-BD1D70026AE6}" type="pres">
      <dgm:prSet presAssocID="{6930276D-6AB0-4550-B2DF-67F6C6854872}" presName="sibTrans" presStyleCnt="0"/>
      <dgm:spPr/>
    </dgm:pt>
    <dgm:pt modelId="{C95067AB-8284-4E38-A176-4A3CDAA482DF}" type="pres">
      <dgm:prSet presAssocID="{24594692-17E1-457D-ABAF-DE0EAD9ED42A}" presName="composite" presStyleCnt="0"/>
      <dgm:spPr/>
    </dgm:pt>
    <dgm:pt modelId="{ACDBF22C-28C0-4072-BD8B-39850CFCE4F9}" type="pres">
      <dgm:prSet presAssocID="{24594692-17E1-457D-ABAF-DE0EAD9ED42A}" presName="bentUpArrow1" presStyleLbl="alignImgPlace1" presStyleIdx="1" presStyleCnt="2"/>
      <dgm:spPr/>
    </dgm:pt>
    <dgm:pt modelId="{41F68429-F39C-4CF0-969F-D62F6EED096D}" type="pres">
      <dgm:prSet presAssocID="{24594692-17E1-457D-ABAF-DE0EAD9ED42A}" presName="ParentText" presStyleLbl="node1" presStyleIdx="1" presStyleCnt="3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8464940-0BEF-4844-A1F9-4CEFBC4156C6}" type="pres">
      <dgm:prSet presAssocID="{24594692-17E1-457D-ABAF-DE0EAD9ED42A}" presName="ChildText" presStyleLbl="revTx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7CC59EF-B598-4BAB-B860-A21E8291A0D9}" type="pres">
      <dgm:prSet presAssocID="{06BA59D5-354A-4D30-825E-2D7581853D78}" presName="sibTrans" presStyleCnt="0"/>
      <dgm:spPr/>
    </dgm:pt>
    <dgm:pt modelId="{AA231218-1BB9-4936-833C-435A84A4E072}" type="pres">
      <dgm:prSet presAssocID="{E2311403-3324-4E0A-99CC-7530690B2A93}" presName="composite" presStyleCnt="0"/>
      <dgm:spPr/>
    </dgm:pt>
    <dgm:pt modelId="{0CBC8DA8-844B-48CF-BD77-E3706676CFB1}" type="pres">
      <dgm:prSet presAssocID="{E2311403-3324-4E0A-99CC-7530690B2A93}" presName="ParentText" presStyleLbl="node1" presStyleIdx="2" presStyleCnt="3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434D6E8-17DD-4998-A69E-30279ED375B0}" type="pres">
      <dgm:prSet presAssocID="{E2311403-3324-4E0A-99CC-7530690B2A93}" presName="FinalChildText" presStyleLbl="revTx" presStyleIdx="2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590CE0FD-EA82-4CBB-9555-DB2443B4DB75}" srcId="{24594692-17E1-457D-ABAF-DE0EAD9ED42A}" destId="{A0844F08-FAD8-4349-A18E-F04F625F1E53}" srcOrd="0" destOrd="0" parTransId="{8A87D38F-BF5E-425A-B3E2-B313ED6693B1}" sibTransId="{614790D2-04FA-418F-A341-95A8DB29DA78}"/>
    <dgm:cxn modelId="{76DC4EE0-FD03-4FB1-BB12-7E62C43C5FE1}" type="presOf" srcId="{A0844F08-FAD8-4349-A18E-F04F625F1E53}" destId="{48464940-0BEF-4844-A1F9-4CEFBC4156C6}" srcOrd="0" destOrd="0" presId="urn:microsoft.com/office/officeart/2005/8/layout/StepDownProcess"/>
    <dgm:cxn modelId="{84AA8B8F-B739-43F8-8538-C95B56688306}" type="presOf" srcId="{61BB62C1-E430-4274-A954-4CA9F764B191}" destId="{9434D6E8-17DD-4998-A69E-30279ED375B0}" srcOrd="0" destOrd="0" presId="urn:microsoft.com/office/officeart/2005/8/layout/StepDownProcess"/>
    <dgm:cxn modelId="{DD744621-34B8-4E19-9A57-0361CA44A32B}" type="presOf" srcId="{A06CE5B1-C670-49CE-B9DA-41E22DD09BA2}" destId="{BF819893-909A-4ABE-AFA9-6BC6A7254148}" srcOrd="0" destOrd="0" presId="urn:microsoft.com/office/officeart/2005/8/layout/StepDownProcess"/>
    <dgm:cxn modelId="{AC5365E0-B0C6-4D5A-B58B-AC8D8FAF8F08}" type="presOf" srcId="{E1735345-C36A-4D1C-8BBA-C7A8453F532E}" destId="{F64E5A31-2E27-47EC-AEDD-504077F5BAF8}" srcOrd="0" destOrd="0" presId="urn:microsoft.com/office/officeart/2005/8/layout/StepDownProcess"/>
    <dgm:cxn modelId="{B28A9CCF-41C3-4087-904B-F9A661FED131}" srcId="{E2311403-3324-4E0A-99CC-7530690B2A93}" destId="{61BB62C1-E430-4274-A954-4CA9F764B191}" srcOrd="0" destOrd="0" parTransId="{A34E907B-4FC5-4E77-8E80-93FB6DB42325}" sibTransId="{F8A3B42A-5D0A-4FCC-A581-5DBE5A8AC0E6}"/>
    <dgm:cxn modelId="{AA336788-9F07-48DA-9630-CE5B09D16988}" srcId="{A06CE5B1-C670-49CE-B9DA-41E22DD09BA2}" destId="{E2311403-3324-4E0A-99CC-7530690B2A93}" srcOrd="2" destOrd="0" parTransId="{B34E6F8E-ED81-4CED-A428-F85E7D27A36F}" sibTransId="{5EFDA8F5-F419-447B-B764-9E3D1005DB3E}"/>
    <dgm:cxn modelId="{26BE246E-E41C-4418-BE1C-F6B3F9A0514A}" srcId="{A06CE5B1-C670-49CE-B9DA-41E22DD09BA2}" destId="{24594692-17E1-457D-ABAF-DE0EAD9ED42A}" srcOrd="1" destOrd="0" parTransId="{CC4F4B68-416D-4E44-AAD0-978969875A0C}" sibTransId="{06BA59D5-354A-4D30-825E-2D7581853D78}"/>
    <dgm:cxn modelId="{0F842F61-505A-485D-8CA8-0F1D97D87060}" type="presOf" srcId="{24594692-17E1-457D-ABAF-DE0EAD9ED42A}" destId="{41F68429-F39C-4CF0-969F-D62F6EED096D}" srcOrd="0" destOrd="0" presId="urn:microsoft.com/office/officeart/2005/8/layout/StepDownProcess"/>
    <dgm:cxn modelId="{97D2F4EC-9CF9-4770-B194-C5E21E120345}" type="presOf" srcId="{D2A209DD-85C2-44B3-9FB3-F1BF5EFD68ED}" destId="{8D72D689-6743-4AD9-BFFE-EB257C5D93FF}" srcOrd="0" destOrd="0" presId="urn:microsoft.com/office/officeart/2005/8/layout/StepDownProcess"/>
    <dgm:cxn modelId="{3E4D4A71-9861-454B-BC42-6C67AE31E774}" type="presOf" srcId="{E2311403-3324-4E0A-99CC-7530690B2A93}" destId="{0CBC8DA8-844B-48CF-BD77-E3706676CFB1}" srcOrd="0" destOrd="0" presId="urn:microsoft.com/office/officeart/2005/8/layout/StepDownProcess"/>
    <dgm:cxn modelId="{DA1082D8-C809-447C-8783-83B86F5B9197}" srcId="{A06CE5B1-C670-49CE-B9DA-41E22DD09BA2}" destId="{D2A209DD-85C2-44B3-9FB3-F1BF5EFD68ED}" srcOrd="0" destOrd="0" parTransId="{C457391F-92F5-41D4-B30C-D8C9C9DD7AE4}" sibTransId="{6930276D-6AB0-4550-B2DF-67F6C6854872}"/>
    <dgm:cxn modelId="{CB2E2736-79FC-4CE3-8EA0-9C8780D1003C}" srcId="{D2A209DD-85C2-44B3-9FB3-F1BF5EFD68ED}" destId="{E1735345-C36A-4D1C-8BBA-C7A8453F532E}" srcOrd="0" destOrd="0" parTransId="{6CD36F7A-7FF0-422D-A255-87CD105056D7}" sibTransId="{34D69A68-325B-452C-ACE9-312DA2344DB3}"/>
    <dgm:cxn modelId="{AB545E74-55D6-4A0B-9161-0A2026B13CF3}" type="presParOf" srcId="{BF819893-909A-4ABE-AFA9-6BC6A7254148}" destId="{E43A964C-E829-4729-9A45-CF2595FB08A7}" srcOrd="0" destOrd="0" presId="urn:microsoft.com/office/officeart/2005/8/layout/StepDownProcess"/>
    <dgm:cxn modelId="{F0AADC03-E24D-41DF-8C54-E2C3ADBC9829}" type="presParOf" srcId="{E43A964C-E829-4729-9A45-CF2595FB08A7}" destId="{CC0F3212-D188-4BA0-99ED-D10D1BD67EAC}" srcOrd="0" destOrd="0" presId="urn:microsoft.com/office/officeart/2005/8/layout/StepDownProcess"/>
    <dgm:cxn modelId="{AD2BF0D1-8AE9-4643-B961-642CA4D9C98B}" type="presParOf" srcId="{E43A964C-E829-4729-9A45-CF2595FB08A7}" destId="{8D72D689-6743-4AD9-BFFE-EB257C5D93FF}" srcOrd="1" destOrd="0" presId="urn:microsoft.com/office/officeart/2005/8/layout/StepDownProcess"/>
    <dgm:cxn modelId="{3B834DCE-2506-4225-81D1-20CEA0721A83}" type="presParOf" srcId="{E43A964C-E829-4729-9A45-CF2595FB08A7}" destId="{F64E5A31-2E27-47EC-AEDD-504077F5BAF8}" srcOrd="2" destOrd="0" presId="urn:microsoft.com/office/officeart/2005/8/layout/StepDownProcess"/>
    <dgm:cxn modelId="{CC58C1FF-2C2B-4747-8D14-A4DF9E2C952B}" type="presParOf" srcId="{BF819893-909A-4ABE-AFA9-6BC6A7254148}" destId="{6F447F36-E649-4902-B693-BD1D70026AE6}" srcOrd="1" destOrd="0" presId="urn:microsoft.com/office/officeart/2005/8/layout/StepDownProcess"/>
    <dgm:cxn modelId="{FF22DF94-6378-4BBC-9AEE-323BFB8FF5D4}" type="presParOf" srcId="{BF819893-909A-4ABE-AFA9-6BC6A7254148}" destId="{C95067AB-8284-4E38-A176-4A3CDAA482DF}" srcOrd="2" destOrd="0" presId="urn:microsoft.com/office/officeart/2005/8/layout/StepDownProcess"/>
    <dgm:cxn modelId="{3A66EF20-56A6-4798-BBDD-F8BCAE182A42}" type="presParOf" srcId="{C95067AB-8284-4E38-A176-4A3CDAA482DF}" destId="{ACDBF22C-28C0-4072-BD8B-39850CFCE4F9}" srcOrd="0" destOrd="0" presId="urn:microsoft.com/office/officeart/2005/8/layout/StepDownProcess"/>
    <dgm:cxn modelId="{B6A67A54-7A2B-4A85-A814-26081B9DE097}" type="presParOf" srcId="{C95067AB-8284-4E38-A176-4A3CDAA482DF}" destId="{41F68429-F39C-4CF0-969F-D62F6EED096D}" srcOrd="1" destOrd="0" presId="urn:microsoft.com/office/officeart/2005/8/layout/StepDownProcess"/>
    <dgm:cxn modelId="{16FD9445-628A-4484-8EC7-C947381E6585}" type="presParOf" srcId="{C95067AB-8284-4E38-A176-4A3CDAA482DF}" destId="{48464940-0BEF-4844-A1F9-4CEFBC4156C6}" srcOrd="2" destOrd="0" presId="urn:microsoft.com/office/officeart/2005/8/layout/StepDownProcess"/>
    <dgm:cxn modelId="{BE56DD63-9483-4ADB-B77E-9B46C72AF2D8}" type="presParOf" srcId="{BF819893-909A-4ABE-AFA9-6BC6A7254148}" destId="{07CC59EF-B598-4BAB-B860-A21E8291A0D9}" srcOrd="3" destOrd="0" presId="urn:microsoft.com/office/officeart/2005/8/layout/StepDownProcess"/>
    <dgm:cxn modelId="{614E3D97-5773-49A4-8F0E-40A75E0E8395}" type="presParOf" srcId="{BF819893-909A-4ABE-AFA9-6BC6A7254148}" destId="{AA231218-1BB9-4936-833C-435A84A4E072}" srcOrd="4" destOrd="0" presId="urn:microsoft.com/office/officeart/2005/8/layout/StepDownProcess"/>
    <dgm:cxn modelId="{9F072B4F-F8E6-40BF-96B7-EC1894B21CCC}" type="presParOf" srcId="{AA231218-1BB9-4936-833C-435A84A4E072}" destId="{0CBC8DA8-844B-48CF-BD77-E3706676CFB1}" srcOrd="0" destOrd="0" presId="urn:microsoft.com/office/officeart/2005/8/layout/StepDownProcess"/>
    <dgm:cxn modelId="{93047473-F4BE-40CB-8000-2F2261280709}" type="presParOf" srcId="{AA231218-1BB9-4936-833C-435A84A4E072}" destId="{9434D6E8-17DD-4998-A69E-30279ED375B0}" srcOrd="1" destOrd="0" presId="urn:microsoft.com/office/officeart/2005/8/layout/StepDownProces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C0F3212-D188-4BA0-99ED-D10D1BD67EAC}">
      <dsp:nvSpPr>
        <dsp:cNvPr id="0" name=""/>
        <dsp:cNvSpPr/>
      </dsp:nvSpPr>
      <dsp:spPr>
        <a:xfrm rot="5400000">
          <a:off x="1399445" y="1008341"/>
          <a:ext cx="891791" cy="1015272"/>
        </a:xfrm>
        <a:prstGeom prst="bentUpArrow">
          <a:avLst>
            <a:gd name="adj1" fmla="val 32840"/>
            <a:gd name="adj2" fmla="val 25000"/>
            <a:gd name="adj3" fmla="val 35780"/>
          </a:avLst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D72D689-6743-4AD9-BFFE-EB257C5D93FF}">
      <dsp:nvSpPr>
        <dsp:cNvPr id="0" name=""/>
        <dsp:cNvSpPr/>
      </dsp:nvSpPr>
      <dsp:spPr>
        <a:xfrm>
          <a:off x="1163174" y="19773"/>
          <a:ext cx="1501251" cy="1050827"/>
        </a:xfrm>
        <a:prstGeom prst="roundRect">
          <a:avLst>
            <a:gd name="adj" fmla="val 166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0490" tIns="110490" rIns="110490" bIns="110490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900" kern="1200"/>
        </a:p>
      </dsp:txBody>
      <dsp:txXfrm>
        <a:off x="1214480" y="71079"/>
        <a:ext cx="1398639" cy="948215"/>
      </dsp:txXfrm>
    </dsp:sp>
    <dsp:sp modelId="{F64E5A31-2E27-47EC-AEDD-504077F5BAF8}">
      <dsp:nvSpPr>
        <dsp:cNvPr id="0" name=""/>
        <dsp:cNvSpPr/>
      </dsp:nvSpPr>
      <dsp:spPr>
        <a:xfrm>
          <a:off x="2664426" y="119993"/>
          <a:ext cx="1091867" cy="84932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800" kern="1200"/>
        </a:p>
      </dsp:txBody>
      <dsp:txXfrm>
        <a:off x="2664426" y="119993"/>
        <a:ext cx="1091867" cy="849324"/>
      </dsp:txXfrm>
    </dsp:sp>
    <dsp:sp modelId="{ACDBF22C-28C0-4072-BD8B-39850CFCE4F9}">
      <dsp:nvSpPr>
        <dsp:cNvPr id="0" name=""/>
        <dsp:cNvSpPr/>
      </dsp:nvSpPr>
      <dsp:spPr>
        <a:xfrm rot="5400000">
          <a:off x="2644142" y="2188767"/>
          <a:ext cx="891791" cy="1015272"/>
        </a:xfrm>
        <a:prstGeom prst="bentUpArrow">
          <a:avLst>
            <a:gd name="adj1" fmla="val 32840"/>
            <a:gd name="adj2" fmla="val 25000"/>
            <a:gd name="adj3" fmla="val 35780"/>
          </a:avLst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1F68429-F39C-4CF0-969F-D62F6EED096D}">
      <dsp:nvSpPr>
        <dsp:cNvPr id="0" name=""/>
        <dsp:cNvSpPr/>
      </dsp:nvSpPr>
      <dsp:spPr>
        <a:xfrm>
          <a:off x="2407871" y="1200198"/>
          <a:ext cx="1501251" cy="1050827"/>
        </a:xfrm>
        <a:prstGeom prst="roundRect">
          <a:avLst>
            <a:gd name="adj" fmla="val 166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0490" tIns="110490" rIns="110490" bIns="110490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900" kern="1200"/>
        </a:p>
      </dsp:txBody>
      <dsp:txXfrm>
        <a:off x="2459177" y="1251504"/>
        <a:ext cx="1398639" cy="948215"/>
      </dsp:txXfrm>
    </dsp:sp>
    <dsp:sp modelId="{48464940-0BEF-4844-A1F9-4CEFBC4156C6}">
      <dsp:nvSpPr>
        <dsp:cNvPr id="0" name=""/>
        <dsp:cNvSpPr/>
      </dsp:nvSpPr>
      <dsp:spPr>
        <a:xfrm>
          <a:off x="3909123" y="1300419"/>
          <a:ext cx="1091867" cy="84932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800" kern="1200"/>
        </a:p>
      </dsp:txBody>
      <dsp:txXfrm>
        <a:off x="3909123" y="1300419"/>
        <a:ext cx="1091867" cy="849324"/>
      </dsp:txXfrm>
    </dsp:sp>
    <dsp:sp modelId="{0CBC8DA8-844B-48CF-BD77-E3706676CFB1}">
      <dsp:nvSpPr>
        <dsp:cNvPr id="0" name=""/>
        <dsp:cNvSpPr/>
      </dsp:nvSpPr>
      <dsp:spPr>
        <a:xfrm>
          <a:off x="3652568" y="2380624"/>
          <a:ext cx="1501251" cy="1050827"/>
        </a:xfrm>
        <a:prstGeom prst="roundRect">
          <a:avLst>
            <a:gd name="adj" fmla="val 166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0490" tIns="110490" rIns="110490" bIns="110490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900" kern="1200"/>
        </a:p>
      </dsp:txBody>
      <dsp:txXfrm>
        <a:off x="3703874" y="2431930"/>
        <a:ext cx="1398639" cy="948215"/>
      </dsp:txXfrm>
    </dsp:sp>
    <dsp:sp modelId="{9434D6E8-17DD-4998-A69E-30279ED375B0}">
      <dsp:nvSpPr>
        <dsp:cNvPr id="0" name=""/>
        <dsp:cNvSpPr/>
      </dsp:nvSpPr>
      <dsp:spPr>
        <a:xfrm>
          <a:off x="5153819" y="2480844"/>
          <a:ext cx="1091867" cy="84932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800" kern="1200"/>
        </a:p>
      </dsp:txBody>
      <dsp:txXfrm>
        <a:off x="5153819" y="2480844"/>
        <a:ext cx="1091867" cy="84932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StepDownProcess">
  <dgm:title val=""/>
  <dgm:desc val=""/>
  <dgm:catLst>
    <dgm:cat type="process" pri="16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60" srcId="0" destId="10" srcOrd="0" destOrd="0"/>
        <dgm:cxn modelId="12" srcId="10" destId="11" srcOrd="0" destOrd="0"/>
        <dgm:cxn modelId="70" srcId="0" destId="20" srcOrd="1" destOrd="0"/>
        <dgm:cxn modelId="22" srcId="20" destId="21" srcOrd="0" destOrd="0"/>
        <dgm:cxn modelId="80" srcId="0" destId="30" srcOrd="2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rootnode">
    <dgm:varLst>
      <dgm:chMax/>
      <dgm:chPref/>
      <dgm:dir/>
      <dgm:animLvl val="lvl"/>
    </dgm:varLst>
    <dgm:choose name="Name0">
      <dgm:if name="Name1" func="var" arg="dir" op="equ" val="norm">
        <dgm:alg type="snake">
          <dgm:param type="grDir" val="tL"/>
          <dgm:param type="flowDir" val="row"/>
          <dgm:param type="off" val="off"/>
          <dgm:param type="bkpt" val="fixed"/>
          <dgm:param type="bkPtFixedVal" val="1"/>
        </dgm:alg>
      </dgm:if>
      <dgm:else name="Name2">
        <dgm:alg type="snake">
          <dgm:param type="grDir" val="tR"/>
          <dgm:param type="flowDir" val="row"/>
          <dgm:param type="off" val="off"/>
          <dgm:param type="bkpt" val="fixed"/>
          <dgm:param type="bkPtFixedVal" val="1"/>
        </dgm:alg>
      </dgm:else>
    </dgm:choose>
    <dgm:shape xmlns:r="http://schemas.openxmlformats.org/officeDocument/2006/relationships" r:blip="">
      <dgm:adjLst/>
    </dgm:shape>
    <dgm:choose name="Name3">
      <dgm:if name="Name4" func="var" arg="dir" op="equ" val="norm">
        <dgm:constrLst>
          <dgm:constr type="alignOff" forName="rootnode" val="0.48"/>
          <dgm:constr type="primFontSz" for="des" forName="ParentText" val="65"/>
          <dgm:constr type="primFontSz" for="des" forName="ChildText" refType="primFontSz" refFor="des" refForName="ParentText" op="lte"/>
          <dgm:constr type="w" for="ch" forName="composite" refType="w"/>
          <dgm:constr type="h" for="ch" forName="composite" refType="h"/>
          <dgm:constr type="sp" refType="h" refFor="ch" refForName="composite" op="equ" fact="-0.38"/>
        </dgm:constrLst>
      </dgm:if>
      <dgm:else name="Name5">
        <dgm:constrLst>
          <dgm:constr type="alignOff" forName="rootnode" val="0.48"/>
          <dgm:constr type="primFontSz" for="des" forName="ParentText" val="65"/>
          <dgm:constr type="primFontSz" for="des" forName="ChildText" refType="primFontSz" refFor="des" refForName="ParentText" op="lte"/>
          <dgm:constr type="w" for="ch" forName="composite" refType="w"/>
          <dgm:constr type="h" for="ch" forName="composite" refType="h"/>
          <dgm:constr type="sp" refType="h" refFor="ch" refForName="composite" op="equ" fact="-0.38"/>
        </dgm:constrLst>
      </dgm:else>
    </dgm:choose>
    <dgm:forEach name="nodesForEach" axis="ch" ptType="node">
      <dgm:layoutNode name="composite">
        <dgm:alg type="composite">
          <dgm:param type="ar" val="1.2439"/>
        </dgm:alg>
        <dgm:shape xmlns:r="http://schemas.openxmlformats.org/officeDocument/2006/relationships" r:blip="">
          <dgm:adjLst/>
        </dgm:shape>
        <dgm:choose name="Name6">
          <dgm:if name="Name7" func="var" arg="dir" op="equ" val="norm">
            <dgm:constrLst>
              <dgm:constr type="l" for="ch" forName="bentUpArrow1" refType="w" fact="0.07"/>
              <dgm:constr type="t" for="ch" forName="bentUpArrow1" refType="h" fact="0.524"/>
              <dgm:constr type="w" for="ch" forName="bentUpArrow1" refType="w" fact="0.3844"/>
              <dgm:constr type="h" for="ch" forName="bentUpArrow1" refType="h" fact="0.42"/>
              <dgm:constr type="l" for="ch" forName="ParentText" refType="w" fact="0"/>
              <dgm:constr type="t" for="ch" forName="ParentText" refType="h" fact="0"/>
              <dgm:constr type="w" for="ch" forName="ParentText" refType="w" fact="0.5684"/>
              <dgm:constr type="h" for="ch" forName="ParentText" refType="h" fact="0.4949"/>
              <dgm:constr type="l" for="ch" forName="ChildText" refType="w" refFor="ch" refForName="ParentText"/>
              <dgm:constr type="t" for="ch" forName="ChildText" refType="h" fact="0.05"/>
              <dgm:constr type="w" for="ch" forName="ChildText" refType="w" fact="0.4134"/>
              <dgm:constr type="h" for="ch" forName="ChildText" refType="h" fact="0.4"/>
              <dgm:constr type="l" for="ch" forName="FinalChildText" refType="w" refFor="ch" refForName="ParentText"/>
              <dgm:constr type="t" for="ch" forName="FinalChildText" refType="h" fact="0.05"/>
              <dgm:constr type="w" for="ch" forName="FinalChildText" refType="w" fact="0.4134"/>
              <dgm:constr type="h" for="ch" forName="FinalChildText" refType="h" fact="0.4"/>
            </dgm:constrLst>
          </dgm:if>
          <dgm:else name="Name8">
            <dgm:constrLst>
              <dgm:constr type="r" for="ch" forName="bentUpArrow1" refType="w" fact="0.97"/>
              <dgm:constr type="t" for="ch" forName="bentUpArrow1" refType="h" fact="0.524"/>
              <dgm:constr type="w" for="ch" forName="bentUpArrow1" refType="w" fact="0.3844"/>
              <dgm:constr type="h" for="ch" forName="bentUpArrow1" refType="h" fact="0.42"/>
              <dgm:constr type="l" for="ch" forName="ParentText" refType="w" fact="0.4316"/>
              <dgm:constr type="t" for="ch" forName="ParentText" refType="h" fact="0"/>
              <dgm:constr type="w" for="ch" forName="ParentText" refType="w" fact="0.5684"/>
              <dgm:constr type="h" for="ch" forName="ParentText" refType="h" fact="0.4949"/>
              <dgm:constr type="l" for="ch" forName="ChildText" refType="w" fact="0"/>
              <dgm:constr type="t" for="ch" forName="ChildText" refType="h" fact="0.05"/>
              <dgm:constr type="w" for="ch" forName="ChildText" refType="w" fact="0.4134"/>
              <dgm:constr type="h" for="ch" forName="ChildText" refType="h" fact="0.4"/>
              <dgm:constr type="l" for="ch" forName="FinalChildText" refType="w" fact="0"/>
              <dgm:constr type="t" for="ch" forName="FinalChildText" refType="h" fact="0.05"/>
              <dgm:constr type="w" for="ch" forName="FinalChildText" refType="w" fact="0.4134"/>
              <dgm:constr type="h" for="ch" forName="FinalChildText" refType="h" fact="0.4"/>
            </dgm:constrLst>
          </dgm:else>
        </dgm:choose>
        <dgm:choose name="Name9">
          <dgm:if name="Name10" axis="followSib" ptType="node" func="cnt" op="gte" val="1">
            <dgm:layoutNode name="bentUpArrow1" styleLbl="alignImgPlace1">
              <dgm:alg type="sp"/>
              <dgm:choose name="Name11">
                <dgm:if name="Name12" func="var" arg="dir" op="equ" val="norm">
                  <dgm:shape xmlns:r="http://schemas.openxmlformats.org/officeDocument/2006/relationships" rot="90" type="bentUpArrow" r:blip="">
                    <dgm:adjLst>
                      <dgm:adj idx="1" val="0.3284"/>
                      <dgm:adj idx="2" val="0.25"/>
                      <dgm:adj idx="3" val="0.3578"/>
                    </dgm:adjLst>
                  </dgm:shape>
                </dgm:if>
                <dgm:else name="Name13">
                  <dgm:shape xmlns:r="http://schemas.openxmlformats.org/officeDocument/2006/relationships" rot="180" type="bentArrow" r:blip="">
                    <dgm:adjLst>
                      <dgm:adj idx="1" val="0.3284"/>
                      <dgm:adj idx="2" val="0.25"/>
                      <dgm:adj idx="3" val="0.3578"/>
                      <dgm:adj idx="4" val="0"/>
                    </dgm:adjLst>
                  </dgm:shape>
                </dgm:else>
              </dgm:choose>
              <dgm:presOf/>
            </dgm:layoutNode>
          </dgm:if>
          <dgm:else name="Name14"/>
        </dgm:choose>
        <dgm:layoutNode name="ParentText" styleLbl="node1">
          <dgm:varLst>
            <dgm:chMax val="1"/>
            <dgm:chPref val="1"/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667"/>
            </dgm:adjLst>
          </dgm:shape>
          <dgm:presOf axis="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choose name="Name15">
          <dgm:if name="Name16" axis="followSib" ptType="node" func="cnt" op="equ" val="0">
            <dgm:choose name="Name17">
              <dgm:if name="Name18" axis="ch" ptType="node" func="cnt" op="gte" val="1">
                <dgm:layoutNode name="FinalChildText" styleLbl="revTx">
                  <dgm:varLst>
                    <dgm:chMax val="0"/>
                    <dgm:chPref val="0"/>
                    <dgm:bulletEnabled val="1"/>
                  </dgm:varLst>
                  <dgm:alg type="tx">
                    <dgm:param type="stBulletLvl" val="1"/>
                    <dgm:param type="txAnchorVertCh" val="mid"/>
                    <dgm:param type="parTxLTRAlign" val="l"/>
                  </dgm:alg>
                  <dgm:shape xmlns:r="http://schemas.openxmlformats.org/officeDocument/2006/relationships" type="rect" r:blip="">
                    <dgm:adjLst/>
                  </dgm:shape>
                  <dgm:presOf axis="des" ptType="node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9"/>
            </dgm:choose>
          </dgm:if>
          <dgm:else name="Name20">
            <dgm:layoutNode name="ChildText" styleLbl="revTx">
              <dgm:varLst>
                <dgm:chMax val="0"/>
                <dgm:chPref val="0"/>
                <dgm:bulletEnabled val="1"/>
              </dgm:varLst>
              <dgm:alg type="tx">
                <dgm:param type="stBulletLvl" val="1"/>
                <dgm:param type="txAnchorVertCh" val="mid"/>
                <dgm:param type="parTxLTRAlign" val="l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else>
        </dgm:choos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4500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902075" y="0"/>
            <a:ext cx="2984500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A62803C-D34B-46AD-92C3-A09B957DB3D9}" type="datetimeFigureOut">
              <a:rPr lang="ru-RU" smtClean="0"/>
              <a:t>17.11.2022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39800" y="750888"/>
            <a:ext cx="5008563" cy="37576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8975" y="4759325"/>
            <a:ext cx="5510213" cy="451008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517063"/>
            <a:ext cx="2984500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902075" y="9517063"/>
            <a:ext cx="2984500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F113997-B5A3-482B-8AE6-A2AB0DB6E7C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373345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33AA50-AF82-4610-AE38-6EAF16D1D64F}" type="datetimeFigureOut">
              <a:rPr lang="ru-RU" smtClean="0"/>
              <a:t>17.11.2022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DF9C2B-D11A-461E-B748-88C6F0CC998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33AA50-AF82-4610-AE38-6EAF16D1D64F}" type="datetimeFigureOut">
              <a:rPr lang="ru-RU" smtClean="0"/>
              <a:t>17.11.2022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DF9C2B-D11A-461E-B748-88C6F0CC998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33AA50-AF82-4610-AE38-6EAF16D1D64F}" type="datetimeFigureOut">
              <a:rPr lang="ru-RU" smtClean="0"/>
              <a:t>17.11.2022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DF9C2B-D11A-461E-B748-88C6F0CC9987}" type="slidenum">
              <a:rPr lang="ru-RU" smtClean="0"/>
              <a:t>‹#›</a:t>
            </a:fld>
            <a:endParaRPr lang="ru-RU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33AA50-AF82-4610-AE38-6EAF16D1D64F}" type="datetimeFigureOut">
              <a:rPr lang="ru-RU" smtClean="0"/>
              <a:t>17.11.2022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DF9C2B-D11A-461E-B748-88C6F0CC9987}" type="slidenum">
              <a:rPr lang="ru-RU" smtClean="0"/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33AA50-AF82-4610-AE38-6EAF16D1D64F}" type="datetimeFigureOut">
              <a:rPr lang="ru-RU" smtClean="0"/>
              <a:t>17.11.2022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DF9C2B-D11A-461E-B748-88C6F0CC998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33AA50-AF82-4610-AE38-6EAF16D1D64F}" type="datetimeFigureOut">
              <a:rPr lang="ru-RU" smtClean="0"/>
              <a:t>17.11.2022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DF9C2B-D11A-461E-B748-88C6F0CC9987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33AA50-AF82-4610-AE38-6EAF16D1D64F}" type="datetimeFigureOut">
              <a:rPr lang="ru-RU" smtClean="0"/>
              <a:t>17.11.2022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DF9C2B-D11A-461E-B748-88C6F0CC998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33AA50-AF82-4610-AE38-6EAF16D1D64F}" type="datetimeFigureOut">
              <a:rPr lang="ru-RU" smtClean="0"/>
              <a:t>17.11.2022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DF9C2B-D11A-461E-B748-88C6F0CC998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33AA50-AF82-4610-AE38-6EAF16D1D64F}" type="datetimeFigureOut">
              <a:rPr lang="ru-RU" smtClean="0"/>
              <a:t>17.11.2022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DF9C2B-D11A-461E-B748-88C6F0CC998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33AA50-AF82-4610-AE38-6EAF16D1D64F}" type="datetimeFigureOut">
              <a:rPr lang="ru-RU" smtClean="0"/>
              <a:t>17.11.2022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DF9C2B-D11A-461E-B748-88C6F0CC9987}" type="slidenum">
              <a:rPr lang="ru-RU" smtClean="0"/>
              <a:t>‹#›</a:t>
            </a:fld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33AA50-AF82-4610-AE38-6EAF16D1D64F}" type="datetimeFigureOut">
              <a:rPr lang="ru-RU" smtClean="0"/>
              <a:t>17.11.2022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DF9C2B-D11A-461E-B748-88C6F0CC9987}" type="slidenum">
              <a:rPr lang="ru-RU" smtClean="0"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F333AA50-AF82-4610-AE38-6EAF16D1D64F}" type="datetimeFigureOut">
              <a:rPr lang="ru-RU" smtClean="0"/>
              <a:t>17.11.2022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A7DF9C2B-D11A-461E-B748-88C6F0CC9987}" type="slidenum">
              <a:rPr lang="ru-RU" smtClean="0"/>
              <a:t>‹#›</a:t>
            </a:fld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2.jpe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Picture 6" descr="Картинки по запросу фон для школьной презентации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224" y="-153782"/>
            <a:ext cx="939653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835696" y="548680"/>
            <a:ext cx="5525991" cy="576064"/>
          </a:xfrm>
          <a:prstGeom prst="rect">
            <a:avLst/>
          </a:prstGeom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k-KZ" sz="2400" dirty="0" smtClean="0">
                <a:latin typeface="Times New Roman" pitchFamily="18" charset="0"/>
                <a:cs typeface="Times New Roman" pitchFamily="18" charset="0"/>
              </a:rPr>
              <a:t>№27 Н.Тілендиев  атындағы ж.о.м</a:t>
            </a:r>
            <a:r>
              <a:rPr lang="kk-KZ" dirty="0" smtClean="0"/>
              <a:t>.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539552" y="980728"/>
            <a:ext cx="6984776" cy="36625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kk-KZ" sz="4800" b="1" cap="none" spc="0" dirty="0" smtClean="0">
                <a:ln w="11430"/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Ашық сабақ</a:t>
            </a:r>
          </a:p>
          <a:p>
            <a:pPr algn="ctr"/>
            <a:r>
              <a:rPr lang="kk-KZ" sz="28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Пәні</a:t>
            </a:r>
            <a:r>
              <a:rPr lang="kk-KZ" sz="2800" b="1" dirty="0" smtClean="0">
                <a:ln w="11430"/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: Жаратылыстану</a:t>
            </a:r>
            <a:endParaRPr lang="kk-KZ" sz="2800" b="1" cap="none" spc="0" dirty="0" smtClean="0">
              <a:ln w="11430"/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kk-KZ" sz="28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Тақырыбы:</a:t>
            </a:r>
          </a:p>
          <a:p>
            <a:pPr algn="ctr"/>
            <a:r>
              <a:rPr lang="kk-KZ" sz="3200" b="1" dirty="0" smtClean="0">
                <a:ln w="11430"/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Тыныс алу мүшелері</a:t>
            </a:r>
          </a:p>
          <a:p>
            <a:pPr algn="ctr"/>
            <a:endParaRPr lang="ru-RU" sz="4000" b="1" dirty="0">
              <a:ln w="11430"/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b="1" cap="none" spc="0" dirty="0" err="1" smtClean="0">
                <a:ln w="11430"/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Бастауыш</a:t>
            </a:r>
            <a:r>
              <a:rPr lang="ru-RU" sz="2400" b="1" cap="none" spc="0" dirty="0" smtClean="0">
                <a:ln w="11430"/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cap="none" spc="0" dirty="0" err="1" smtClean="0">
                <a:ln w="11430"/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сынып</a:t>
            </a:r>
            <a:r>
              <a:rPr lang="ru-RU" sz="2400" b="1" cap="none" spc="0" dirty="0" smtClean="0">
                <a:ln w="11430"/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м</a:t>
            </a:r>
            <a:r>
              <a:rPr lang="kk-KZ" sz="2400" b="1" cap="none" spc="0" dirty="0" smtClean="0">
                <a:ln w="11430"/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ұғалімі </a:t>
            </a:r>
          </a:p>
          <a:p>
            <a:pPr algn="ctr"/>
            <a:r>
              <a:rPr lang="kk-KZ" sz="32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Асанбаева Ж</a:t>
            </a:r>
          </a:p>
        </p:txBody>
      </p:sp>
    </p:spTree>
    <p:extLst>
      <p:ext uri="{BB962C8B-B14F-4D97-AF65-F5344CB8AC3E}">
        <p14:creationId xmlns:p14="http://schemas.microsoft.com/office/powerpoint/2010/main" val="17102783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Picture 6" descr="Картинки по запросу фон для школьной презентации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6091" y="-31711"/>
            <a:ext cx="939653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611560" y="548680"/>
            <a:ext cx="619268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kk-KZ" b="1" u="sng" dirty="0"/>
          </a:p>
          <a:p>
            <a:endParaRPr lang="kk-KZ" b="1" u="sng" dirty="0" smtClean="0"/>
          </a:p>
          <a:p>
            <a:endParaRPr lang="ru-RU" dirty="0"/>
          </a:p>
        </p:txBody>
      </p:sp>
      <p:pic>
        <p:nvPicPr>
          <p:cNvPr id="3074" name="Picture 2" descr="C:\Users\ЖАНАТ\Desktop\3 сыныпҚМЖ\Screenshot_2022-11-16-02-10-46-74_f9ee0578fe1cc94de7482bd41accb329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642938"/>
            <a:ext cx="8676456" cy="5572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87355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Picture 6" descr="Картинки по запросу фон для школьной презентации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39653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 descr="C:\Users\ЖАНАТ\Desktop\3 сыныпҚМЖ\Screenshot_2022-11-16-02-11-31-57_f9ee0578fe1cc94de7482bd41accb329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671512"/>
            <a:ext cx="8712968" cy="5514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87355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Picture 6" descr="Картинки по запросу фон для школьной презентации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4260" y="0"/>
            <a:ext cx="9396536" cy="6896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611560" y="620688"/>
            <a:ext cx="8064896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k-KZ" sz="5400" b="1" u="sng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Бағалау.</a:t>
            </a:r>
            <a:endParaRPr lang="ru-RU" sz="54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kk-KZ" sz="5400" b="1" u="sng" dirty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kk-KZ" sz="5400" b="1" u="sng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қушыларды </a:t>
            </a:r>
            <a:r>
              <a:rPr lang="kk-KZ" sz="5400" b="1" u="sng" dirty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бағалау ,мадақтау</a:t>
            </a:r>
            <a:endParaRPr lang="ru-RU" sz="5400" dirty="0">
              <a:solidFill>
                <a:schemeClr val="bg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949438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Picture 6" descr="Картинки по запросу фон для школьной презентации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39653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467544" y="476672"/>
            <a:ext cx="7416824" cy="532453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kk-KZ" sz="60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Қорытынды </a:t>
            </a:r>
          </a:p>
          <a:p>
            <a:r>
              <a:rPr lang="kk-KZ" sz="60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Үй тапсырмасы:</a:t>
            </a:r>
          </a:p>
          <a:p>
            <a:r>
              <a:rPr lang="kk-KZ" sz="60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kk-KZ" sz="60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Тыныс алу мүшелері. Оқу,мазмұндау</a:t>
            </a:r>
            <a:endParaRPr lang="kk-KZ" sz="6000" b="1" i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kk-KZ" sz="4000" b="1" dirty="0" smtClean="0">
              <a:ln w="1905"/>
              <a:solidFill>
                <a:srgbClr val="7030A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949438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Picture 6" descr="Картинки по запросу фон для школьной презентации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39653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467544" y="476672"/>
            <a:ext cx="7416824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kk-KZ" sz="40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Кері  байланыс.</a:t>
            </a:r>
          </a:p>
          <a:p>
            <a:r>
              <a:rPr lang="kk-KZ" sz="40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endParaRPr lang="ru-RU" sz="4000" dirty="0">
              <a:solidFill>
                <a:schemeClr val="accent2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kk-KZ" sz="4000" b="1" dirty="0" smtClean="0">
              <a:ln w="1905"/>
              <a:solidFill>
                <a:srgbClr val="7030A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 descr="C:\Users\Admin\Desktop\Сауаташу   1-сынып      Ө дыбысы мен әрпі\Жұлдыздар шеруі.jpg"/>
          <p:cNvPicPr/>
          <p:nvPr/>
        </p:nvPicPr>
        <p:blipFill>
          <a:blip r:embed="rId3">
            <a:lum contrast="20000"/>
          </a:blip>
          <a:srcRect/>
          <a:stretch>
            <a:fillRect/>
          </a:stretch>
        </p:blipFill>
        <p:spPr bwMode="auto">
          <a:xfrm>
            <a:off x="611560" y="1268760"/>
            <a:ext cx="8532439" cy="5328592"/>
          </a:xfrm>
          <a:prstGeom prst="rect">
            <a:avLst/>
          </a:prstGeom>
          <a:noFill/>
          <a:ln w="9525">
            <a:solidFill>
              <a:srgbClr val="4F81BD"/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5312016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Picture 6" descr="Картинки по запросу фон для школьной презентации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39653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4" descr="филин ур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88640"/>
            <a:ext cx="9073008" cy="64807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TextBox 10"/>
          <p:cNvSpPr txBox="1"/>
          <p:nvPr/>
        </p:nvSpPr>
        <p:spPr>
          <a:xfrm rot="21431939">
            <a:off x="3275856" y="1772816"/>
            <a:ext cx="458272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k-KZ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Назарларыңызға    </a:t>
            </a:r>
          </a:p>
          <a:p>
            <a:r>
              <a:rPr lang="kk-KZ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рахмет!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949438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Объект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032640461"/>
              </p:ext>
            </p:extLst>
          </p:nvPr>
        </p:nvGraphicFramePr>
        <p:xfrm>
          <a:off x="871538" y="2674938"/>
          <a:ext cx="7408862" cy="34512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102" name="Picture 6" descr="Картинки по запросу фон для школьной презентации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758534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611561" y="692696"/>
            <a:ext cx="7704856" cy="504056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Up">
              <a:avLst/>
            </a:prstTxWarp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err="1" smtClean="0">
                <a:ln w="11430"/>
                <a:solidFill>
                  <a:srgbClr val="7030A0"/>
                </a:solidFill>
                <a:effectLst>
                  <a:glow rad="139700">
                    <a:schemeClr val="accent5">
                      <a:satMod val="175000"/>
                      <a:alpha val="4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Сабақтың</a:t>
            </a:r>
            <a:r>
              <a:rPr lang="ru-RU" sz="5400" b="1" cap="none" spc="0" dirty="0" smtClean="0">
                <a:ln w="11430"/>
                <a:solidFill>
                  <a:srgbClr val="7030A0"/>
                </a:solidFill>
                <a:effectLst>
                  <a:glow rad="139700">
                    <a:schemeClr val="accent5">
                      <a:satMod val="175000"/>
                      <a:alpha val="4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5400" b="1" cap="none" spc="0" dirty="0" err="1" smtClean="0">
                <a:ln w="11430"/>
                <a:solidFill>
                  <a:srgbClr val="7030A0"/>
                </a:solidFill>
                <a:effectLst>
                  <a:glow rad="139700">
                    <a:schemeClr val="accent5">
                      <a:satMod val="175000"/>
                      <a:alpha val="4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мақсаты</a:t>
            </a:r>
            <a:r>
              <a:rPr lang="ru-RU" sz="5400" b="1" cap="none" spc="0" dirty="0" smtClean="0">
                <a:ln w="11430"/>
                <a:solidFill>
                  <a:srgbClr val="7030A0"/>
                </a:solidFill>
                <a:effectLst>
                  <a:glow rad="139700">
                    <a:schemeClr val="accent5">
                      <a:satMod val="175000"/>
                      <a:alpha val="4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:</a:t>
            </a:r>
            <a:endParaRPr lang="ru-RU" sz="5400" b="1" cap="none" spc="0" dirty="0">
              <a:ln w="11430"/>
              <a:solidFill>
                <a:srgbClr val="7030A0"/>
              </a:solidFill>
              <a:effectLst>
                <a:glow rad="139700">
                  <a:schemeClr val="accent5">
                    <a:satMod val="175000"/>
                    <a:alpha val="40000"/>
                  </a:schemeClr>
                </a:glow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371634" y="2021888"/>
            <a:ext cx="18473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endParaRPr lang="ru-RU" sz="2400" b="1" i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267679" y="1555820"/>
            <a:ext cx="7328721" cy="30777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k-KZ" sz="3600" dirty="0" smtClean="0"/>
              <a:t> </a:t>
            </a:r>
            <a:r>
              <a:rPr lang="kk-KZ" sz="4400" b="1" dirty="0">
                <a:latin typeface="Times New Roman" pitchFamily="18" charset="0"/>
                <a:cs typeface="Times New Roman" pitchFamily="18" charset="0"/>
              </a:rPr>
              <a:t>3.2.3.3 тыныс алу жүйесі мен оның адам ағзасындағы рөлін сипаттау</a:t>
            </a:r>
            <a:endParaRPr lang="kk-KZ" sz="4400" b="1" dirty="0" smtClean="0">
              <a:solidFill>
                <a:schemeClr val="accent2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691333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Облако 8"/>
          <p:cNvSpPr/>
          <p:nvPr/>
        </p:nvSpPr>
        <p:spPr>
          <a:xfrm>
            <a:off x="1835696" y="1844824"/>
            <a:ext cx="4752528" cy="5013176"/>
          </a:xfrm>
          <a:prstGeom prst="cloud">
            <a:avLst/>
          </a:prstGeom>
          <a:ln w="57150"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Сабақтың</a:t>
            </a:r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барысы</a:t>
            </a:r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b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Ұйымдастыру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кезеңі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.</a:t>
            </a:r>
            <a:br>
              <a:rPr lang="ru-RU" sz="2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Психологиялық</a:t>
            </a:r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дайындық</a:t>
            </a:r>
            <a:endParaRPr lang="ru-RU" sz="2800" b="1" dirty="0">
              <a:solidFill>
                <a:srgbClr val="FF0000"/>
              </a:solidFill>
            </a:endParaRPr>
          </a:p>
        </p:txBody>
      </p:sp>
      <p:pic>
        <p:nvPicPr>
          <p:cNvPr id="11" name="Picture 6" descr="Картинки по запросу фон для школьной презентации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99392"/>
            <a:ext cx="9144000" cy="6957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Горизонтальный свиток 11"/>
          <p:cNvSpPr/>
          <p:nvPr/>
        </p:nvSpPr>
        <p:spPr>
          <a:xfrm>
            <a:off x="683568" y="404664"/>
            <a:ext cx="7992888" cy="1836204"/>
          </a:xfrm>
          <a:prstGeom prst="horizontalScroll">
            <a:avLst/>
          </a:prstGeom>
          <a:ln w="57150"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Ресурстар</a:t>
            </a:r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асқорыту</a:t>
            </a:r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жүйесінің</a:t>
            </a:r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модульі,шар,айна,парақша,суреттер</a:t>
            </a:r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kk-KZ" sz="32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Облако 12"/>
          <p:cNvSpPr/>
          <p:nvPr/>
        </p:nvSpPr>
        <p:spPr>
          <a:xfrm>
            <a:off x="395536" y="1997224"/>
            <a:ext cx="5256584" cy="4312096"/>
          </a:xfrm>
          <a:prstGeom prst="cloud">
            <a:avLst/>
          </a:prstGeom>
          <a:ln w="57150"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Сабақтың</a:t>
            </a:r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барысы</a:t>
            </a:r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b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Ұйымдастыру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кезеңі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.</a:t>
            </a:r>
            <a:br>
              <a:rPr lang="ru-RU" sz="2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Психологиялық</a:t>
            </a:r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дайындық</a:t>
            </a:r>
            <a:endParaRPr lang="ru-RU" sz="2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90303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2" grpId="0" animBg="1"/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Picture 6" descr="Картинки по запросу фон для школьной презентации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3358" y="-42990"/>
            <a:ext cx="9396536" cy="71906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1051992" y="620687"/>
            <a:ext cx="7272808" cy="823153"/>
          </a:xfrm>
          <a:prstGeom prst="rect">
            <a:avLst/>
          </a:prstGeom>
          <a:noFill/>
        </p:spPr>
        <p:txBody>
          <a:bodyPr wrap="square" lIns="91440" tIns="45720" rIns="91440" bIns="45720">
            <a:prstTxWarp prst="textSto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57150" h="38100" prst="hardEdge"/>
            </a:sp3d>
          </a:bodyPr>
          <a:lstStyle/>
          <a:p>
            <a:pPr algn="ctr"/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800" b="1" dirty="0" err="1" smtClean="0">
                <a:solidFill>
                  <a:srgbClr val="7030A0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Психологиялық</a:t>
            </a:r>
            <a:r>
              <a:rPr lang="ru-RU" sz="4800" b="1" dirty="0" smtClean="0">
                <a:solidFill>
                  <a:srgbClr val="7030A0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800" b="1" dirty="0" err="1" smtClean="0">
                <a:solidFill>
                  <a:srgbClr val="7030A0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дайындық</a:t>
            </a:r>
            <a:r>
              <a:rPr lang="ru-RU" sz="4800" b="1" dirty="0" smtClean="0">
                <a:solidFill>
                  <a:srgbClr val="7030A0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:</a:t>
            </a:r>
            <a:endParaRPr lang="ru-RU" sz="48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glow rad="139700">
                  <a:schemeClr val="accent4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835696" y="1443841"/>
            <a:ext cx="482453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k-KZ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51520" y="1813174"/>
            <a:ext cx="8073280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k-KZ" sz="4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Қайырлы күн, досым!</a:t>
            </a:r>
            <a:br>
              <a:rPr lang="kk-KZ" sz="4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kk-KZ" sz="4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Қайырлы күн </a:t>
            </a:r>
            <a:r>
              <a:rPr lang="kk-KZ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болсын.  </a:t>
            </a:r>
          </a:p>
          <a:p>
            <a:pPr algn="ctr"/>
            <a:r>
              <a:rPr lang="kk-KZ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Бүгінгі </a:t>
            </a:r>
            <a:r>
              <a:rPr lang="kk-KZ" sz="4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күн біз үшін</a:t>
            </a:r>
          </a:p>
          <a:p>
            <a:pPr algn="ctr"/>
            <a:r>
              <a:rPr lang="kk-KZ" sz="4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en-US" sz="4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ə</a:t>
            </a:r>
            <a:r>
              <a:rPr lang="kk-KZ" sz="4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ттілікке толсын!</a:t>
            </a:r>
          </a:p>
        </p:txBody>
      </p:sp>
    </p:spTree>
    <p:extLst>
      <p:ext uri="{BB962C8B-B14F-4D97-AF65-F5344CB8AC3E}">
        <p14:creationId xmlns:p14="http://schemas.microsoft.com/office/powerpoint/2010/main" val="32881875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Picture 6" descr="Картинки по запросу фон для школьной презентации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79207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479" y="908720"/>
            <a:ext cx="9649072" cy="41044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825839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Picture 6" descr="Картинки по запросу фон для школьной презентации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39653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755576" y="620688"/>
            <a:ext cx="7488832" cy="6494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k-KZ" sz="4400" b="1" dirty="0" smtClean="0">
                <a:solidFill>
                  <a:srgbClr val="4F81BD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Сабақтың</a:t>
            </a:r>
            <a:r>
              <a:rPr lang="ru-RU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жоспары</a:t>
            </a:r>
            <a:r>
              <a:rPr lang="ru-RU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marL="45720" indent="0">
              <a:buNone/>
            </a:pPr>
            <a:r>
              <a:rPr lang="kk-KZ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1.Ұйымдастыру кезеңі.</a:t>
            </a:r>
          </a:p>
          <a:p>
            <a:r>
              <a:rPr lang="kk-KZ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kk-KZ" sz="28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Психологиялық жағдай </a:t>
            </a:r>
            <a:r>
              <a:rPr lang="kk-KZ" sz="28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қалыптастыру</a:t>
            </a:r>
            <a:endParaRPr lang="kk-KZ" sz="2800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kk-KZ" sz="28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   «Сұрақ менен, жауап сізден» әдісі</a:t>
            </a:r>
          </a:p>
          <a:p>
            <a:pPr marL="45720" indent="0">
              <a:buNone/>
            </a:pPr>
            <a:r>
              <a:rPr lang="kk-KZ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2.Мағынаны ашу</a:t>
            </a:r>
          </a:p>
          <a:p>
            <a:r>
              <a:rPr lang="kk-KZ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kk-KZ" sz="28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Жаңа сабақты видео  </a:t>
            </a:r>
            <a:r>
              <a:rPr lang="kk-KZ" sz="28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арқылы </a:t>
            </a:r>
            <a:r>
              <a:rPr lang="kk-KZ" sz="28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түсіндіру</a:t>
            </a:r>
          </a:p>
          <a:p>
            <a:r>
              <a:rPr lang="kk-KZ" sz="28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kk-KZ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3.Зерттеу   жұмысы.</a:t>
            </a:r>
          </a:p>
          <a:p>
            <a:r>
              <a:rPr lang="kk-KZ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kk-KZ" sz="28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Айнамен зерттеу жаса</a:t>
            </a:r>
          </a:p>
          <a:p>
            <a:r>
              <a:rPr lang="kk-KZ" sz="28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28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Шармен зерттеу  жасау    Модель жасау</a:t>
            </a:r>
          </a:p>
          <a:p>
            <a:r>
              <a:rPr lang="kk-KZ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kk-KZ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4 .Қорытынды</a:t>
            </a:r>
            <a:r>
              <a:rPr lang="kk-KZ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 «Ия,жоқ» әдісі                                             Үй тапсырмасы:</a:t>
            </a:r>
            <a:r>
              <a:rPr lang="kk-KZ" sz="2800" b="1" dirty="0" smtClean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> </a:t>
            </a:r>
            <a:endParaRPr lang="kk-KZ" sz="2800" b="1" dirty="0" smtClean="0">
              <a:solidFill>
                <a:srgbClr val="FF0000"/>
              </a:solidFill>
              <a:latin typeface="Times New Roman"/>
              <a:ea typeface="Times New Roman"/>
              <a:cs typeface="Times New Roman"/>
            </a:endParaRPr>
          </a:p>
          <a:p>
            <a:pPr>
              <a:spcAft>
                <a:spcPts val="0"/>
              </a:spcAft>
            </a:pPr>
            <a:r>
              <a:rPr lang="kk-KZ" sz="2800" b="1" dirty="0">
                <a:solidFill>
                  <a:srgbClr val="4F81BD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kk-KZ" sz="2800" b="1" dirty="0" smtClean="0">
                <a:solidFill>
                  <a:srgbClr val="4F81BD"/>
                </a:solidFill>
                <a:latin typeface="Times New Roman"/>
                <a:ea typeface="Times New Roman"/>
                <a:cs typeface="Times New Roman"/>
              </a:rPr>
              <a:t>  </a:t>
            </a:r>
            <a:r>
              <a:rPr lang="kk-KZ" sz="2800" b="1" dirty="0" smtClean="0">
                <a:solidFill>
                  <a:schemeClr val="tx2">
                    <a:lumMod val="75000"/>
                  </a:schemeClr>
                </a:solidFill>
                <a:latin typeface="Times New Roman"/>
                <a:ea typeface="Times New Roman"/>
                <a:cs typeface="Times New Roman"/>
              </a:rPr>
              <a:t>Тыныс алу мүшелері.Оқу,</a:t>
            </a:r>
          </a:p>
          <a:p>
            <a:pPr>
              <a:spcAft>
                <a:spcPts val="0"/>
              </a:spcAft>
            </a:pPr>
            <a:r>
              <a:rPr lang="kk-KZ" sz="2800" b="1" dirty="0">
                <a:solidFill>
                  <a:schemeClr val="tx2">
                    <a:lumMod val="75000"/>
                  </a:schemeClr>
                </a:solidFill>
                <a:latin typeface="Times New Roman"/>
                <a:ea typeface="Times New Roman"/>
                <a:cs typeface="Times New Roman"/>
              </a:rPr>
              <a:t>м</a:t>
            </a:r>
            <a:r>
              <a:rPr lang="kk-KZ" sz="2800" b="1" dirty="0" smtClean="0">
                <a:solidFill>
                  <a:schemeClr val="tx2">
                    <a:lumMod val="75000"/>
                  </a:schemeClr>
                </a:solidFill>
                <a:effectLst/>
                <a:latin typeface="Times New Roman"/>
                <a:ea typeface="Times New Roman"/>
                <a:cs typeface="Times New Roman"/>
              </a:rPr>
              <a:t>азмұнын айту</a:t>
            </a:r>
            <a:endParaRPr lang="kk-KZ" sz="2800" dirty="0" smtClean="0">
              <a:solidFill>
                <a:schemeClr val="tx2">
                  <a:lumMod val="75000"/>
                </a:schemeClr>
              </a:solidFill>
              <a:effectLst/>
              <a:latin typeface="Arial"/>
              <a:ea typeface="Times New Roman"/>
              <a:cs typeface="Times New Roman"/>
            </a:endParaRPr>
          </a:p>
          <a:p>
            <a:pPr>
              <a:spcAft>
                <a:spcPts val="0"/>
              </a:spcAft>
            </a:pPr>
            <a:r>
              <a:rPr lang="kk-KZ" sz="3600" dirty="0">
                <a:solidFill>
                  <a:srgbClr val="FF0000"/>
                </a:solidFill>
                <a:latin typeface="Arial"/>
                <a:ea typeface="Times New Roman"/>
                <a:cs typeface="Times New Roman"/>
              </a:rPr>
              <a:t> </a:t>
            </a:r>
            <a:r>
              <a:rPr lang="kk-KZ" sz="3600" dirty="0" smtClean="0">
                <a:solidFill>
                  <a:srgbClr val="FF0000"/>
                </a:solidFill>
                <a:latin typeface="Arial"/>
                <a:ea typeface="Times New Roman"/>
                <a:cs typeface="Times New Roman"/>
              </a:rPr>
              <a:t>   </a:t>
            </a:r>
            <a:endParaRPr lang="ru-RU" sz="3600" dirty="0">
              <a:solidFill>
                <a:srgbClr val="FF0000"/>
              </a:solidFill>
              <a:effectLst/>
              <a:latin typeface="Arial"/>
              <a:ea typeface="Times New Roman"/>
              <a:cs typeface="Times New Roman"/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6948264" y="5877272"/>
            <a:ext cx="45719" cy="4571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586855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Picture 6" descr="Картинки по запросу фон для школьной презентации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23401" y="-31723"/>
            <a:ext cx="939653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827584" y="800654"/>
            <a:ext cx="7560839" cy="387798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4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endParaRPr lang="kk-KZ" sz="3600" dirty="0" smtClean="0">
              <a:solidFill>
                <a:schemeClr val="bg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kk-KZ" sz="3600" dirty="0">
              <a:solidFill>
                <a:schemeClr val="bg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kk-KZ" sz="3600" dirty="0" smtClean="0">
              <a:solidFill>
                <a:schemeClr val="bg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kk-KZ" sz="3600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endParaRPr lang="kk-KZ" sz="3600" dirty="0">
              <a:solidFill>
                <a:schemeClr val="bg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kk-KZ" sz="3600" dirty="0" smtClean="0">
              <a:solidFill>
                <a:schemeClr val="bg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>
              <a:solidFill>
                <a:schemeClr val="bg2">
                  <a:lumMod val="50000"/>
                </a:schemeClr>
              </a:solidFill>
            </a:endParaRPr>
          </a:p>
        </p:txBody>
      </p:sp>
      <p:pic>
        <p:nvPicPr>
          <p:cNvPr id="1027" name="Picture 3" descr="C:\Users\ЖАНАТ\Desktop\3 сыныпҚМЖ\Screenshot_2022-11-16-02-02-56-05_f9ee0578fe1cc94de7482bd41accb329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457200"/>
            <a:ext cx="8568951" cy="5943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19291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Picture 6" descr="Картинки по запросу фон для школьной презентации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3071" y="-60147"/>
            <a:ext cx="939653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611560" y="548680"/>
            <a:ext cx="619268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kk-KZ" b="1" u="sng" dirty="0"/>
          </a:p>
          <a:p>
            <a:endParaRPr lang="kk-KZ" b="1" u="sng" dirty="0" smtClean="0"/>
          </a:p>
          <a:p>
            <a:endParaRPr lang="ru-RU" dirty="0"/>
          </a:p>
        </p:txBody>
      </p:sp>
      <p:pic>
        <p:nvPicPr>
          <p:cNvPr id="2051" name="Picture 3" descr="C:\Users\ЖАНАТ\Desktop\3 сыныпҚМЖ\Screenshot_2022-11-16-02-07-43-14_f9ee0578fe1cc94de7482bd41accb329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623888"/>
            <a:ext cx="8496943" cy="5829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551853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Picture 6" descr="Картинки по запросу фон для школьной презентации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4248"/>
            <a:ext cx="939653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454" y="2838567"/>
            <a:ext cx="8229600" cy="1249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1080863" y="701528"/>
            <a:ext cx="6868669" cy="415498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kk-KZ" sz="66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Сергіту сәті</a:t>
            </a:r>
            <a:r>
              <a:rPr lang="kk-KZ" sz="66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r>
              <a:rPr lang="kk-KZ" sz="66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Музыкамен билеу</a:t>
            </a:r>
            <a:endParaRPr lang="kk-KZ" sz="6600" b="1" dirty="0" smtClean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kk-KZ" sz="6600" b="1" dirty="0" smtClean="0">
                <a:ln w="1905"/>
                <a:solidFill>
                  <a:srgbClr val="7030A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8825839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1775</TotalTime>
  <Words>154</Words>
  <Application>Microsoft Office PowerPoint</Application>
  <PresentationFormat>Экран (4:3)</PresentationFormat>
  <Paragraphs>50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Волна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</dc:creator>
  <cp:lastModifiedBy>ЖАНАТ</cp:lastModifiedBy>
  <cp:revision>374</cp:revision>
  <cp:lastPrinted>2022-04-26T22:19:51Z</cp:lastPrinted>
  <dcterms:created xsi:type="dcterms:W3CDTF">2018-01-20T05:30:44Z</dcterms:created>
  <dcterms:modified xsi:type="dcterms:W3CDTF">2022-11-17T01:15:51Z</dcterms:modified>
</cp:coreProperties>
</file>